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AE79E9-B06C-4F6E-95CB-D8C0E0957BD6}">
  <a:tblStyle styleId="{1CAE79E9-B06C-4F6E-95CB-D8C0E0957B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2421b9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2421b9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13"/>
          <p:cNvGraphicFramePr/>
          <p:nvPr/>
        </p:nvGraphicFramePr>
        <p:xfrm>
          <a:off x="1525650" y="229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{1CAE79E9-B06C-4F6E-95CB-D8C0E0957BD6}</a:tableStyleId>
              </a:tblPr>
              <a:tblGrid>
                <a:gridCol w="2437850"/>
                <a:gridCol w="2437850"/>
                <a:gridCol w="2437850"/>
              </a:tblGrid>
              <a:tr h="35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/>
                        <a:t>uantity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r>
                        <a:rPr lang="en"/>
                        <a:t> &gt; 1000 = 3$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 &lt; 1000 = 5$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Extended price =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 * price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 price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Extended price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Tax, total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13"/>
          <p:cNvSpPr txBox="1"/>
          <p:nvPr/>
        </p:nvSpPr>
        <p:spPr>
          <a:xfrm>
            <a:off x="-3725" y="594875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PS4P1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-62825" y="2220350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PS4P2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-67650" y="3785150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PS4P3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13"/>
          <p:cNvGraphicFramePr/>
          <p:nvPr/>
        </p:nvGraphicFramePr>
        <p:xfrm>
          <a:off x="1536775" y="1852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{1CAE79E9-B06C-4F6E-95CB-D8C0E0957BD6}</a:tableStyleId>
              </a:tblPr>
              <a:tblGrid>
                <a:gridCol w="2437850"/>
                <a:gridCol w="2437850"/>
                <a:gridCol w="2437850"/>
              </a:tblGrid>
              <a:tr h="37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Enter a </a:t>
                      </a:r>
                      <a:r>
                        <a:rPr lang="en"/>
                        <a:t>specific</a:t>
                      </a:r>
                      <a:r>
                        <a:rPr lang="en"/>
                        <a:t> item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 A = $10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Else = $20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Extended price =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 * price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 price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Extended price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p13"/>
          <p:cNvGraphicFramePr/>
          <p:nvPr/>
        </p:nvGraphicFramePr>
        <p:xfrm>
          <a:off x="1460600" y="3423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{1CAE79E9-B06C-4F6E-95CB-D8C0E0957BD6}</a:tableStyleId>
              </a:tblPr>
              <a:tblGrid>
                <a:gridCol w="2469975"/>
                <a:gridCol w="2469975"/>
                <a:gridCol w="2469975"/>
              </a:tblGrid>
              <a:tr h="46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books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 per books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&gt; 50 = free </a:t>
                      </a:r>
                      <a:r>
                        <a:rPr lang="en"/>
                        <a:t>shipping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&lt; 50 = 25 fee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Shipping charge (show if it is free)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14"/>
          <p:cNvGraphicFramePr/>
          <p:nvPr/>
        </p:nvGraphicFramePr>
        <p:xfrm>
          <a:off x="1449450" y="306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{1CAE79E9-B06C-4F6E-95CB-D8C0E0957BD6}</a:tableStyleId>
              </a:tblPr>
              <a:tblGrid>
                <a:gridCol w="2437850"/>
                <a:gridCol w="2437850"/>
                <a:gridCol w="2437850"/>
              </a:tblGrid>
              <a:tr h="35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of an </a:t>
                      </a:r>
                      <a:r>
                        <a:rPr lang="en"/>
                        <a:t>appliance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Appliance</a:t>
                      </a:r>
                      <a:r>
                        <a:rPr lang="en"/>
                        <a:t> = x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&gt; 1000 = 10%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&lt;= 1000 = 5%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r>
                        <a:rPr lang="en"/>
                        <a:t> = cost + </a:t>
                      </a:r>
                      <a:r>
                        <a:rPr lang="en"/>
                        <a:t>warranty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of appliance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of the </a:t>
                      </a:r>
                      <a:r>
                        <a:rPr lang="en"/>
                        <a:t>warranty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14"/>
          <p:cNvSpPr txBox="1"/>
          <p:nvPr/>
        </p:nvSpPr>
        <p:spPr>
          <a:xfrm>
            <a:off x="-3725" y="823475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PS4P4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-67650" y="3480350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PS4P5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396700" y="2003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{1CAE79E9-B06C-4F6E-95CB-D8C0E0957BD6}</a:tableStyleId>
              </a:tblPr>
              <a:tblGrid>
                <a:gridCol w="2491275"/>
                <a:gridCol w="2491275"/>
                <a:gridCol w="2491275"/>
              </a:tblGrid>
              <a:tr h="60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name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</a:t>
                      </a:r>
                      <a:r>
                        <a:rPr lang="en"/>
                        <a:t>dependents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Gross income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Adjusted gross income (AGI) = gross income -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dependents * </a:t>
                      </a:r>
                      <a:r>
                        <a:rPr lang="en"/>
                        <a:t>12,000)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 tax rate =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AGI &gt; 50,000 = 20%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AGI &lt;= 50,000 = 10%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 tax = AGI * tax rate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Tax rate &lt; 0 = $100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name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Gross income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</a:t>
                      </a:r>
                      <a:r>
                        <a:rPr lang="en"/>
                        <a:t>dependents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Adjusted gross income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 tax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