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9BA3B9-04BC-4CAC-BD85-C792E933A3AD}">
  <a:tblStyle styleId="{DD9BA3B9-04BC-4CAC-BD85-C792E933A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2421b9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2421b9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3"/>
          <p:cNvGraphicFramePr/>
          <p:nvPr/>
        </p:nvGraphicFramePr>
        <p:xfrm>
          <a:off x="1525650" y="229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{DD9BA3B9-04BC-4CAC-BD85-C792E933A3AD}</a:tableStyleId>
              </a:tblPr>
              <a:tblGrid>
                <a:gridCol w="2437850"/>
                <a:gridCol w="2437850"/>
                <a:gridCol w="2437850"/>
              </a:tblGrid>
              <a:tr h="33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Odd numbers from 1 to 25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odd numbers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3"/>
          <p:cNvSpPr txBox="1"/>
          <p:nvPr/>
        </p:nvSpPr>
        <p:spPr>
          <a:xfrm>
            <a:off x="-3725" y="5948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-62825" y="222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-67650" y="37851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536775" y="1623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{DD9BA3B9-04BC-4CAC-BD85-C792E933A3AD}</a:tableStyleId>
              </a:tblPr>
              <a:tblGrid>
                <a:gridCol w="2437850"/>
                <a:gridCol w="2437850"/>
                <a:gridCol w="2437850"/>
              </a:tblGrid>
              <a:tr h="33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Enter start value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 value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Increment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 numbers from de user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 numbers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13"/>
          <p:cNvGraphicFramePr/>
          <p:nvPr/>
        </p:nvGraphicFramePr>
        <p:xfrm>
          <a:off x="1460600" y="311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{DD9BA3B9-04BC-4CAC-BD85-C792E933A3AD}</a:tableStyleId>
              </a:tblPr>
              <a:tblGrid>
                <a:gridCol w="2469975"/>
                <a:gridCol w="2469975"/>
                <a:gridCol w="2469975"/>
              </a:tblGrid>
              <a:tr h="46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Ask if the user wants to continue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exam 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exam score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br>
                        <a:rPr lang="en"/>
                      </a:br>
                      <a:r>
                        <a:rPr lang="en"/>
                        <a:t>If they want to try again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 of student who entered the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4"/>
          <p:cNvGraphicFramePr/>
          <p:nvPr/>
        </p:nvGraphicFramePr>
        <p:xfrm>
          <a:off x="1449450" y="30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{DD9BA3B9-04BC-4CAC-BD85-C792E933A3AD}</a:tableStyleId>
              </a:tblPr>
              <a:tblGrid>
                <a:gridCol w="2437850"/>
                <a:gridCol w="2437850"/>
                <a:gridCol w="2437850"/>
              </a:tblGrid>
              <a:tr h="35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question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 worked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 rate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Ask again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Gross pay (overtime *1.5)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Each</a:t>
                      </a:r>
                      <a:r>
                        <a:rPr lang="en"/>
                        <a:t>:  name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Gross pay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All</a:t>
                      </a:r>
                      <a:r>
                        <a:rPr lang="en"/>
                        <a:t>: sum(gross pay)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 employees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pay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4"/>
          <p:cNvSpPr txBox="1"/>
          <p:nvPr/>
        </p:nvSpPr>
        <p:spPr>
          <a:xfrm>
            <a:off x="-3725" y="823475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-67650" y="3480350"/>
            <a:ext cx="16818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PS4P5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396700" y="257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{DD9BA3B9-04BC-4CAC-BD85-C792E933A3AD}</a:tableStyleId>
              </a:tblPr>
              <a:tblGrid>
                <a:gridCol w="2491275"/>
                <a:gridCol w="2491275"/>
                <a:gridCol w="2491275"/>
              </a:tblGrid>
              <a:tr h="47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8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</a:t>
                      </a:r>
                      <a:r>
                        <a:rPr lang="en"/>
                        <a:t> question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Ask again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&gt; 10,000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 discount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Else 10% discount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Each: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Extended price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Discount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Final: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 all discount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