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306" r:id="rId2"/>
    <p:sldId id="304" r:id="rId3"/>
    <p:sldId id="305" r:id="rId4"/>
    <p:sldId id="257" r:id="rId5"/>
    <p:sldId id="263" r:id="rId6"/>
    <p:sldId id="262" r:id="rId7"/>
    <p:sldId id="258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Ubuntu Light" panose="020B0604020202020204" charset="0"/>
      <p:regular r:id="rId14"/>
      <p:bold r:id="rId15"/>
      <p:italic r:id="rId16"/>
      <p:boldItalic r:id="rId17"/>
    </p:embeddedFont>
    <p:embeddedFont>
      <p:font typeface="Bodoni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Ubuntu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582027-8254-40A0-A916-9F4842894943}">
  <a:tblStyle styleId="{D5582027-8254-40A0-A916-9F48428949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F919BED-0C83-467E-B51B-9960D529AA4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4999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02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313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442eb61d9d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442eb61d9d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31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79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1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154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59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USTOM_2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7" r:id="rId5"/>
    <p:sldLayoutId id="2147483662" r:id="rId6"/>
    <p:sldLayoutId id="2147483664" r:id="rId7"/>
    <p:sldLayoutId id="2147483665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Imagen 3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76" y="66059"/>
            <a:ext cx="6664663" cy="49985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947050" y="763096"/>
            <a:ext cx="1164380" cy="519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7380709" y="4427861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 smtClean="0">
                <a:solidFill>
                  <a:srgbClr val="FFA76C"/>
                </a:solidFill>
              </a:rPr>
              <a:t>Programa Clip 2020</a:t>
            </a:r>
            <a:endParaRPr lang="es-AR" sz="1000" b="1" dirty="0">
              <a:solidFill>
                <a:srgbClr val="FFA7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26233" y="447332"/>
            <a:ext cx="2177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Integrantes</a:t>
            </a:r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26233" y="1545926"/>
            <a:ext cx="5183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Silvester</a:t>
            </a:r>
            <a:r>
              <a:rPr lang="es-ES" sz="2000" dirty="0" smtClean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 Alan Eduardo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Baroni</a:t>
            </a:r>
            <a:r>
              <a:rPr lang="es-ES" sz="2000" dirty="0" smtClean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 Luciano Alfredo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De Nicola Germán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Henderson Diego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err="1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Rodriguez</a:t>
            </a:r>
            <a:r>
              <a:rPr lang="es-AR" sz="2000" dirty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 </a:t>
            </a:r>
            <a:r>
              <a:rPr lang="es-AR" sz="2000" dirty="0" smtClean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Diego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Garnica </a:t>
            </a:r>
            <a:r>
              <a:rPr lang="es-AR" sz="2000" dirty="0" err="1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Rodriguez</a:t>
            </a:r>
            <a:r>
              <a:rPr lang="es-AR" sz="2000" dirty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 </a:t>
            </a:r>
            <a:r>
              <a:rPr lang="es-AR" sz="2000" dirty="0" smtClean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Vanesa </a:t>
            </a:r>
            <a:r>
              <a:rPr lang="es-AR" sz="2000" dirty="0" err="1" smtClean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Anahi</a:t>
            </a:r>
            <a:endParaRPr lang="es-AR" sz="2000" dirty="0">
              <a:solidFill>
                <a:schemeClr val="tx1"/>
              </a:solidFill>
              <a:latin typeface="Ubuntu" panose="020B060402020202020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0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57"/>
          <p:cNvGrpSpPr/>
          <p:nvPr/>
        </p:nvGrpSpPr>
        <p:grpSpPr>
          <a:xfrm>
            <a:off x="649708" y="1144271"/>
            <a:ext cx="4573555" cy="2842250"/>
            <a:chOff x="3422350" y="731675"/>
            <a:chExt cx="4831537" cy="3674898"/>
          </a:xfrm>
        </p:grpSpPr>
        <p:sp>
          <p:nvSpPr>
            <p:cNvPr id="797" name="Google Shape;797;p57"/>
            <p:cNvSpPr/>
            <p:nvPr/>
          </p:nvSpPr>
          <p:spPr>
            <a:xfrm>
              <a:off x="5352325" y="4031650"/>
              <a:ext cx="958800" cy="25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7"/>
            <p:cNvSpPr/>
            <p:nvPr/>
          </p:nvSpPr>
          <p:spPr>
            <a:xfrm flipH="1">
              <a:off x="6230475" y="3891500"/>
              <a:ext cx="399775" cy="489077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799" name="Google Shape;799;p57"/>
            <p:cNvSpPr/>
            <p:nvPr/>
          </p:nvSpPr>
          <p:spPr>
            <a:xfrm>
              <a:off x="5043518" y="3915067"/>
              <a:ext cx="399775" cy="459875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800" name="Google Shape;800;p57"/>
            <p:cNvSpPr/>
            <p:nvPr/>
          </p:nvSpPr>
          <p:spPr>
            <a:xfrm>
              <a:off x="5183975" y="3763900"/>
              <a:ext cx="87000" cy="2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7"/>
            <p:cNvSpPr/>
            <p:nvPr/>
          </p:nvSpPr>
          <p:spPr>
            <a:xfrm>
              <a:off x="5348300" y="3810000"/>
              <a:ext cx="981000" cy="185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7"/>
            <p:cNvSpPr/>
            <p:nvPr/>
          </p:nvSpPr>
          <p:spPr>
            <a:xfrm>
              <a:off x="5258919" y="412980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1" y="8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7"/>
            <p:cNvSpPr/>
            <p:nvPr/>
          </p:nvSpPr>
          <p:spPr>
            <a:xfrm>
              <a:off x="5223962" y="4174089"/>
              <a:ext cx="2369" cy="7020"/>
            </a:xfrm>
            <a:custGeom>
              <a:avLst/>
              <a:gdLst/>
              <a:ahLst/>
              <a:cxnLst/>
              <a:rect l="l" t="t" r="r" b="b"/>
              <a:pathLst>
                <a:path w="82" h="243" extrusionOk="0">
                  <a:moveTo>
                    <a:pt x="1" y="243"/>
                  </a:moveTo>
                  <a:lnTo>
                    <a:pt x="8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7"/>
            <p:cNvSpPr/>
            <p:nvPr/>
          </p:nvSpPr>
          <p:spPr>
            <a:xfrm>
              <a:off x="6447569" y="4174089"/>
              <a:ext cx="4709" cy="4680"/>
            </a:xfrm>
            <a:custGeom>
              <a:avLst/>
              <a:gdLst/>
              <a:ahLst/>
              <a:cxnLst/>
              <a:rect l="l" t="t" r="r" b="b"/>
              <a:pathLst>
                <a:path w="163" h="162" extrusionOk="0">
                  <a:moveTo>
                    <a:pt x="1" y="1"/>
                  </a:moveTo>
                  <a:lnTo>
                    <a:pt x="162" y="162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7"/>
            <p:cNvSpPr/>
            <p:nvPr/>
          </p:nvSpPr>
          <p:spPr>
            <a:xfrm>
              <a:off x="6417292" y="413214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0" y="0"/>
                  </a:moveTo>
                  <a:lnTo>
                    <a:pt x="0" y="8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7"/>
            <p:cNvSpPr/>
            <p:nvPr/>
          </p:nvSpPr>
          <p:spPr>
            <a:xfrm>
              <a:off x="5028174" y="4248712"/>
              <a:ext cx="1619862" cy="97879"/>
            </a:xfrm>
            <a:custGeom>
              <a:avLst/>
              <a:gdLst/>
              <a:ahLst/>
              <a:cxnLst/>
              <a:rect l="l" t="t" r="r" b="b"/>
              <a:pathLst>
                <a:path w="56070" h="3388" extrusionOk="0">
                  <a:moveTo>
                    <a:pt x="4435" y="1"/>
                  </a:moveTo>
                  <a:lnTo>
                    <a:pt x="4196" y="160"/>
                  </a:lnTo>
                  <a:lnTo>
                    <a:pt x="4200" y="160"/>
                  </a:lnTo>
                  <a:cubicBezTo>
                    <a:pt x="4279" y="105"/>
                    <a:pt x="4357" y="53"/>
                    <a:pt x="4435" y="1"/>
                  </a:cubicBezTo>
                  <a:close/>
                  <a:moveTo>
                    <a:pt x="51636" y="1"/>
                  </a:moveTo>
                  <a:cubicBezTo>
                    <a:pt x="51714" y="53"/>
                    <a:pt x="51792" y="105"/>
                    <a:pt x="51868" y="160"/>
                  </a:cubicBezTo>
                  <a:lnTo>
                    <a:pt x="51875" y="160"/>
                  </a:lnTo>
                  <a:lnTo>
                    <a:pt x="51636" y="1"/>
                  </a:lnTo>
                  <a:close/>
                  <a:moveTo>
                    <a:pt x="4200" y="160"/>
                  </a:moveTo>
                  <a:cubicBezTo>
                    <a:pt x="4037" y="275"/>
                    <a:pt x="3875" y="401"/>
                    <a:pt x="3712" y="564"/>
                  </a:cubicBezTo>
                  <a:lnTo>
                    <a:pt x="82" y="3226"/>
                  </a:lnTo>
                  <a:cubicBezTo>
                    <a:pt x="82" y="3307"/>
                    <a:pt x="1" y="3307"/>
                    <a:pt x="1" y="3387"/>
                  </a:cubicBezTo>
                  <a:lnTo>
                    <a:pt x="56070" y="3387"/>
                  </a:lnTo>
                  <a:lnTo>
                    <a:pt x="55909" y="3226"/>
                  </a:lnTo>
                  <a:lnTo>
                    <a:pt x="52278" y="564"/>
                  </a:lnTo>
                  <a:cubicBezTo>
                    <a:pt x="52170" y="401"/>
                    <a:pt x="52025" y="275"/>
                    <a:pt x="51868" y="16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7"/>
            <p:cNvSpPr/>
            <p:nvPr/>
          </p:nvSpPr>
          <p:spPr>
            <a:xfrm>
              <a:off x="5282233" y="3789534"/>
              <a:ext cx="1109434" cy="300687"/>
            </a:xfrm>
            <a:custGeom>
              <a:avLst/>
              <a:gdLst/>
              <a:ahLst/>
              <a:cxnLst/>
              <a:rect l="l" t="t" r="r" b="b"/>
              <a:pathLst>
                <a:path w="38402" h="10408" extrusionOk="0">
                  <a:moveTo>
                    <a:pt x="2017" y="0"/>
                  </a:moveTo>
                  <a:lnTo>
                    <a:pt x="1291" y="6616"/>
                  </a:lnTo>
                  <a:cubicBezTo>
                    <a:pt x="1049" y="7906"/>
                    <a:pt x="565" y="9197"/>
                    <a:pt x="0" y="10407"/>
                  </a:cubicBezTo>
                  <a:lnTo>
                    <a:pt x="81" y="10246"/>
                  </a:lnTo>
                  <a:lnTo>
                    <a:pt x="38327" y="10246"/>
                  </a:lnTo>
                  <a:cubicBezTo>
                    <a:pt x="37794" y="9083"/>
                    <a:pt x="37342" y="7849"/>
                    <a:pt x="37111" y="6616"/>
                  </a:cubicBezTo>
                  <a:lnTo>
                    <a:pt x="36465" y="565"/>
                  </a:lnTo>
                  <a:cubicBezTo>
                    <a:pt x="32270" y="3066"/>
                    <a:pt x="27591" y="4679"/>
                    <a:pt x="22670" y="5244"/>
                  </a:cubicBezTo>
                  <a:cubicBezTo>
                    <a:pt x="21500" y="5345"/>
                    <a:pt x="20331" y="5395"/>
                    <a:pt x="19163" y="5395"/>
                  </a:cubicBezTo>
                  <a:cubicBezTo>
                    <a:pt x="15661" y="5395"/>
                    <a:pt x="12182" y="4942"/>
                    <a:pt x="8794" y="4034"/>
                  </a:cubicBezTo>
                  <a:cubicBezTo>
                    <a:pt x="6777" y="3631"/>
                    <a:pt x="4841" y="2905"/>
                    <a:pt x="2985" y="1936"/>
                  </a:cubicBezTo>
                  <a:cubicBezTo>
                    <a:pt x="2824" y="1856"/>
                    <a:pt x="2743" y="1694"/>
                    <a:pt x="2582" y="1533"/>
                  </a:cubicBezTo>
                  <a:cubicBezTo>
                    <a:pt x="2421" y="1372"/>
                    <a:pt x="2098" y="1049"/>
                    <a:pt x="1937" y="807"/>
                  </a:cubicBezTo>
                  <a:lnTo>
                    <a:pt x="2017" y="0"/>
                  </a:lnTo>
                  <a:close/>
                  <a:moveTo>
                    <a:pt x="38327" y="10246"/>
                  </a:moveTo>
                  <a:cubicBezTo>
                    <a:pt x="38352" y="10300"/>
                    <a:pt x="38377" y="10354"/>
                    <a:pt x="38402" y="10407"/>
                  </a:cubicBezTo>
                  <a:cubicBezTo>
                    <a:pt x="38402" y="10327"/>
                    <a:pt x="38402" y="10246"/>
                    <a:pt x="38402" y="10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7"/>
            <p:cNvSpPr/>
            <p:nvPr/>
          </p:nvSpPr>
          <p:spPr>
            <a:xfrm>
              <a:off x="6482526" y="4213697"/>
              <a:ext cx="9360" cy="936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324" y="32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7"/>
            <p:cNvSpPr/>
            <p:nvPr/>
          </p:nvSpPr>
          <p:spPr>
            <a:xfrm>
              <a:off x="5184353" y="4213697"/>
              <a:ext cx="9331" cy="9360"/>
            </a:xfrm>
            <a:custGeom>
              <a:avLst/>
              <a:gdLst/>
              <a:ahLst/>
              <a:cxnLst/>
              <a:rect l="l" t="t" r="r" b="b"/>
              <a:pathLst>
                <a:path w="323" h="324" extrusionOk="0">
                  <a:moveTo>
                    <a:pt x="323" y="1"/>
                  </a:moveTo>
                  <a:lnTo>
                    <a:pt x="0" y="324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7"/>
            <p:cNvSpPr/>
            <p:nvPr/>
          </p:nvSpPr>
          <p:spPr>
            <a:xfrm>
              <a:off x="5151708" y="4085512"/>
              <a:ext cx="1377475" cy="167851"/>
            </a:xfrm>
            <a:custGeom>
              <a:avLst/>
              <a:gdLst/>
              <a:ahLst/>
              <a:cxnLst/>
              <a:rect l="l" t="t" r="r" b="b"/>
              <a:pathLst>
                <a:path w="47680" h="5810" extrusionOk="0">
                  <a:moveTo>
                    <a:pt x="4599" y="1"/>
                  </a:moveTo>
                  <a:lnTo>
                    <a:pt x="4518" y="162"/>
                  </a:lnTo>
                  <a:cubicBezTo>
                    <a:pt x="4276" y="646"/>
                    <a:pt x="3954" y="1130"/>
                    <a:pt x="3712" y="1614"/>
                  </a:cubicBezTo>
                  <a:cubicBezTo>
                    <a:pt x="3389" y="2179"/>
                    <a:pt x="2986" y="2663"/>
                    <a:pt x="2663" y="3067"/>
                  </a:cubicBezTo>
                  <a:lnTo>
                    <a:pt x="2502" y="3309"/>
                  </a:lnTo>
                  <a:cubicBezTo>
                    <a:pt x="2260" y="3631"/>
                    <a:pt x="1856" y="4035"/>
                    <a:pt x="1533" y="4438"/>
                  </a:cubicBezTo>
                  <a:lnTo>
                    <a:pt x="1211" y="4761"/>
                  </a:lnTo>
                  <a:cubicBezTo>
                    <a:pt x="888" y="5003"/>
                    <a:pt x="565" y="5325"/>
                    <a:pt x="162" y="5648"/>
                  </a:cubicBezTo>
                  <a:lnTo>
                    <a:pt x="1" y="5809"/>
                  </a:lnTo>
                  <a:lnTo>
                    <a:pt x="47679" y="5809"/>
                  </a:lnTo>
                  <a:lnTo>
                    <a:pt x="47437" y="5648"/>
                  </a:lnTo>
                  <a:cubicBezTo>
                    <a:pt x="47115" y="5325"/>
                    <a:pt x="46711" y="5003"/>
                    <a:pt x="46389" y="4761"/>
                  </a:cubicBezTo>
                  <a:lnTo>
                    <a:pt x="46066" y="4438"/>
                  </a:lnTo>
                  <a:cubicBezTo>
                    <a:pt x="45743" y="4035"/>
                    <a:pt x="45421" y="3631"/>
                    <a:pt x="45098" y="3228"/>
                  </a:cubicBezTo>
                  <a:lnTo>
                    <a:pt x="44937" y="3067"/>
                  </a:lnTo>
                  <a:cubicBezTo>
                    <a:pt x="44533" y="2663"/>
                    <a:pt x="44210" y="2098"/>
                    <a:pt x="43888" y="1614"/>
                  </a:cubicBezTo>
                  <a:cubicBezTo>
                    <a:pt x="43646" y="1130"/>
                    <a:pt x="43404" y="646"/>
                    <a:pt x="43081" y="162"/>
                  </a:cubicBezTo>
                  <a:cubicBezTo>
                    <a:pt x="43081" y="162"/>
                    <a:pt x="43081" y="82"/>
                    <a:pt x="43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7"/>
            <p:cNvSpPr/>
            <p:nvPr/>
          </p:nvSpPr>
          <p:spPr>
            <a:xfrm>
              <a:off x="5016531" y="4343477"/>
              <a:ext cx="1645401" cy="63096"/>
            </a:xfrm>
            <a:custGeom>
              <a:avLst/>
              <a:gdLst/>
              <a:ahLst/>
              <a:cxnLst/>
              <a:rect l="l" t="t" r="r" b="b"/>
              <a:pathLst>
                <a:path w="56954" h="2184" extrusionOk="0">
                  <a:moveTo>
                    <a:pt x="404" y="0"/>
                  </a:moveTo>
                  <a:cubicBezTo>
                    <a:pt x="162" y="161"/>
                    <a:pt x="81" y="323"/>
                    <a:pt x="1" y="565"/>
                  </a:cubicBezTo>
                  <a:cubicBezTo>
                    <a:pt x="1" y="645"/>
                    <a:pt x="1" y="726"/>
                    <a:pt x="1" y="887"/>
                  </a:cubicBezTo>
                  <a:cubicBezTo>
                    <a:pt x="81" y="1614"/>
                    <a:pt x="727" y="2178"/>
                    <a:pt x="1533" y="2178"/>
                  </a:cubicBezTo>
                  <a:lnTo>
                    <a:pt x="55424" y="2178"/>
                  </a:lnTo>
                  <a:cubicBezTo>
                    <a:pt x="55465" y="2182"/>
                    <a:pt x="55506" y="2184"/>
                    <a:pt x="55546" y="2184"/>
                  </a:cubicBezTo>
                  <a:cubicBezTo>
                    <a:pt x="56370" y="2184"/>
                    <a:pt x="56953" y="1411"/>
                    <a:pt x="56876" y="565"/>
                  </a:cubicBezTo>
                  <a:cubicBezTo>
                    <a:pt x="56796" y="323"/>
                    <a:pt x="56634" y="161"/>
                    <a:pt x="56473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7"/>
            <p:cNvSpPr/>
            <p:nvPr/>
          </p:nvSpPr>
          <p:spPr>
            <a:xfrm>
              <a:off x="5230953" y="785292"/>
              <a:ext cx="3022934" cy="3160162"/>
            </a:xfrm>
            <a:custGeom>
              <a:avLst/>
              <a:gdLst/>
              <a:ahLst/>
              <a:cxnLst/>
              <a:rect l="l" t="t" r="r" b="b"/>
              <a:pathLst>
                <a:path w="104636" h="109386" extrusionOk="0">
                  <a:moveTo>
                    <a:pt x="103990" y="0"/>
                  </a:moveTo>
                  <a:lnTo>
                    <a:pt x="103264" y="726"/>
                  </a:lnTo>
                  <a:cubicBezTo>
                    <a:pt x="103506" y="1130"/>
                    <a:pt x="103668" y="1694"/>
                    <a:pt x="103668" y="2178"/>
                  </a:cubicBezTo>
                  <a:lnTo>
                    <a:pt x="103668" y="100036"/>
                  </a:lnTo>
                  <a:cubicBezTo>
                    <a:pt x="103668" y="101730"/>
                    <a:pt x="102296" y="103102"/>
                    <a:pt x="100602" y="103102"/>
                  </a:cubicBezTo>
                  <a:lnTo>
                    <a:pt x="969" y="103102"/>
                  </a:lnTo>
                  <a:lnTo>
                    <a:pt x="1" y="103989"/>
                  </a:lnTo>
                  <a:lnTo>
                    <a:pt x="3792" y="103989"/>
                  </a:lnTo>
                  <a:lnTo>
                    <a:pt x="3712" y="104796"/>
                  </a:lnTo>
                  <a:cubicBezTo>
                    <a:pt x="3873" y="105038"/>
                    <a:pt x="4115" y="105280"/>
                    <a:pt x="4357" y="105522"/>
                  </a:cubicBezTo>
                  <a:lnTo>
                    <a:pt x="4760" y="106006"/>
                  </a:lnTo>
                  <a:cubicBezTo>
                    <a:pt x="6616" y="106894"/>
                    <a:pt x="8552" y="107620"/>
                    <a:pt x="10569" y="108104"/>
                  </a:cubicBezTo>
                  <a:cubicBezTo>
                    <a:pt x="13943" y="108947"/>
                    <a:pt x="17407" y="109386"/>
                    <a:pt x="20893" y="109386"/>
                  </a:cubicBezTo>
                  <a:cubicBezTo>
                    <a:pt x="22076" y="109386"/>
                    <a:pt x="23260" y="109335"/>
                    <a:pt x="24445" y="109233"/>
                  </a:cubicBezTo>
                  <a:cubicBezTo>
                    <a:pt x="29366" y="108668"/>
                    <a:pt x="34045" y="107136"/>
                    <a:pt x="38321" y="104635"/>
                  </a:cubicBezTo>
                  <a:lnTo>
                    <a:pt x="38240" y="103989"/>
                  </a:lnTo>
                  <a:lnTo>
                    <a:pt x="100602" y="103989"/>
                  </a:lnTo>
                  <a:cubicBezTo>
                    <a:pt x="102780" y="103989"/>
                    <a:pt x="104636" y="102214"/>
                    <a:pt x="104636" y="99956"/>
                  </a:cubicBezTo>
                  <a:lnTo>
                    <a:pt x="104636" y="2178"/>
                  </a:lnTo>
                  <a:cubicBezTo>
                    <a:pt x="104636" y="1372"/>
                    <a:pt x="104394" y="646"/>
                    <a:pt x="103990" y="0"/>
                  </a:cubicBezTo>
                  <a:close/>
                </a:path>
              </a:pathLst>
            </a:custGeom>
            <a:gradFill>
              <a:gsLst>
                <a:gs pos="0">
                  <a:srgbClr val="A0A0A0"/>
                </a:gs>
                <a:gs pos="12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7"/>
            <p:cNvSpPr/>
            <p:nvPr/>
          </p:nvSpPr>
          <p:spPr>
            <a:xfrm>
              <a:off x="5258919" y="803926"/>
              <a:ext cx="2967003" cy="2959983"/>
            </a:xfrm>
            <a:custGeom>
              <a:avLst/>
              <a:gdLst/>
              <a:ahLst/>
              <a:cxnLst/>
              <a:rect l="l" t="t" r="r" b="b"/>
              <a:pathLst>
                <a:path w="102700" h="102457" extrusionOk="0">
                  <a:moveTo>
                    <a:pt x="102377" y="1"/>
                  </a:moveTo>
                  <a:lnTo>
                    <a:pt x="98101" y="4276"/>
                  </a:lnTo>
                  <a:lnTo>
                    <a:pt x="98101" y="97858"/>
                  </a:lnTo>
                  <a:lnTo>
                    <a:pt x="4519" y="97858"/>
                  </a:lnTo>
                  <a:lnTo>
                    <a:pt x="1" y="102457"/>
                  </a:lnTo>
                  <a:lnTo>
                    <a:pt x="99634" y="102457"/>
                  </a:lnTo>
                  <a:cubicBezTo>
                    <a:pt x="101328" y="102457"/>
                    <a:pt x="102700" y="101005"/>
                    <a:pt x="102700" y="99311"/>
                  </a:cubicBezTo>
                  <a:lnTo>
                    <a:pt x="102700" y="1533"/>
                  </a:lnTo>
                  <a:cubicBezTo>
                    <a:pt x="102700" y="969"/>
                    <a:pt x="102619" y="485"/>
                    <a:pt x="1023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7"/>
            <p:cNvSpPr/>
            <p:nvPr/>
          </p:nvSpPr>
          <p:spPr>
            <a:xfrm>
              <a:off x="3422350" y="731675"/>
              <a:ext cx="4812901" cy="3057819"/>
            </a:xfrm>
            <a:custGeom>
              <a:avLst/>
              <a:gdLst/>
              <a:ahLst/>
              <a:cxnLst/>
              <a:rect l="l" t="t" r="r" b="b"/>
              <a:pathLst>
                <a:path w="166594" h="105926" extrusionOk="0">
                  <a:moveTo>
                    <a:pt x="4034" y="1"/>
                  </a:moveTo>
                  <a:cubicBezTo>
                    <a:pt x="1775" y="1"/>
                    <a:pt x="0" y="1856"/>
                    <a:pt x="0" y="4034"/>
                  </a:cubicBezTo>
                  <a:lnTo>
                    <a:pt x="0" y="101892"/>
                  </a:lnTo>
                  <a:cubicBezTo>
                    <a:pt x="0" y="104070"/>
                    <a:pt x="1775" y="105926"/>
                    <a:pt x="4034" y="105926"/>
                  </a:cubicBezTo>
                  <a:lnTo>
                    <a:pt x="62604" y="105926"/>
                  </a:lnTo>
                  <a:lnTo>
                    <a:pt x="63491" y="105039"/>
                  </a:lnTo>
                  <a:lnTo>
                    <a:pt x="4034" y="104958"/>
                  </a:lnTo>
                  <a:cubicBezTo>
                    <a:pt x="2340" y="104958"/>
                    <a:pt x="968" y="103506"/>
                    <a:pt x="968" y="101812"/>
                  </a:cubicBezTo>
                  <a:lnTo>
                    <a:pt x="968" y="4034"/>
                  </a:lnTo>
                  <a:cubicBezTo>
                    <a:pt x="968" y="2340"/>
                    <a:pt x="2340" y="969"/>
                    <a:pt x="4034" y="969"/>
                  </a:cubicBezTo>
                  <a:lnTo>
                    <a:pt x="163205" y="969"/>
                  </a:lnTo>
                  <a:cubicBezTo>
                    <a:pt x="164334" y="969"/>
                    <a:pt x="165383" y="1534"/>
                    <a:pt x="165867" y="2582"/>
                  </a:cubicBezTo>
                  <a:lnTo>
                    <a:pt x="166593" y="1856"/>
                  </a:lnTo>
                  <a:cubicBezTo>
                    <a:pt x="165787" y="727"/>
                    <a:pt x="164577" y="1"/>
                    <a:pt x="163205" y="1"/>
                  </a:cubicBez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7"/>
            <p:cNvSpPr/>
            <p:nvPr/>
          </p:nvSpPr>
          <p:spPr>
            <a:xfrm>
              <a:off x="8071400" y="760800"/>
              <a:ext cx="153000" cy="153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7"/>
            <p:cNvSpPr/>
            <p:nvPr/>
          </p:nvSpPr>
          <p:spPr>
            <a:xfrm>
              <a:off x="3447978" y="759551"/>
              <a:ext cx="4766301" cy="3004358"/>
            </a:xfrm>
            <a:custGeom>
              <a:avLst/>
              <a:gdLst/>
              <a:ahLst/>
              <a:cxnLst/>
              <a:rect l="l" t="t" r="r" b="b"/>
              <a:pathLst>
                <a:path w="164981" h="103993" extrusionOk="0">
                  <a:moveTo>
                    <a:pt x="82691" y="1273"/>
                  </a:moveTo>
                  <a:cubicBezTo>
                    <a:pt x="83178" y="1273"/>
                    <a:pt x="83660" y="1635"/>
                    <a:pt x="83660" y="2182"/>
                  </a:cubicBezTo>
                  <a:cubicBezTo>
                    <a:pt x="83660" y="2666"/>
                    <a:pt x="83257" y="3150"/>
                    <a:pt x="82692" y="3150"/>
                  </a:cubicBezTo>
                  <a:cubicBezTo>
                    <a:pt x="81885" y="3069"/>
                    <a:pt x="81482" y="2101"/>
                    <a:pt x="82047" y="1537"/>
                  </a:cubicBezTo>
                  <a:cubicBezTo>
                    <a:pt x="82228" y="1355"/>
                    <a:pt x="82460" y="1273"/>
                    <a:pt x="82691" y="1273"/>
                  </a:cubicBezTo>
                  <a:close/>
                  <a:moveTo>
                    <a:pt x="3012" y="1"/>
                  </a:moveTo>
                  <a:cubicBezTo>
                    <a:pt x="1376" y="1"/>
                    <a:pt x="0" y="1420"/>
                    <a:pt x="0" y="3069"/>
                  </a:cubicBezTo>
                  <a:lnTo>
                    <a:pt x="0" y="100927"/>
                  </a:lnTo>
                  <a:cubicBezTo>
                    <a:pt x="81" y="102621"/>
                    <a:pt x="1453" y="103993"/>
                    <a:pt x="3147" y="103993"/>
                  </a:cubicBezTo>
                  <a:lnTo>
                    <a:pt x="62685" y="103993"/>
                  </a:lnTo>
                  <a:lnTo>
                    <a:pt x="67203" y="99394"/>
                  </a:lnTo>
                  <a:lnTo>
                    <a:pt x="4599" y="99394"/>
                  </a:lnTo>
                  <a:lnTo>
                    <a:pt x="4599" y="4602"/>
                  </a:lnTo>
                  <a:lnTo>
                    <a:pt x="160785" y="4602"/>
                  </a:lnTo>
                  <a:lnTo>
                    <a:pt x="160785" y="5812"/>
                  </a:lnTo>
                  <a:lnTo>
                    <a:pt x="164980" y="1617"/>
                  </a:lnTo>
                  <a:cubicBezTo>
                    <a:pt x="164496" y="649"/>
                    <a:pt x="163447" y="4"/>
                    <a:pt x="162318" y="4"/>
                  </a:cubicBezTo>
                  <a:lnTo>
                    <a:pt x="3147" y="4"/>
                  </a:lnTo>
                  <a:cubicBezTo>
                    <a:pt x="3102" y="2"/>
                    <a:pt x="3057" y="1"/>
                    <a:pt x="3012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7"/>
            <p:cNvSpPr/>
            <p:nvPr/>
          </p:nvSpPr>
          <p:spPr>
            <a:xfrm>
              <a:off x="5801964" y="796934"/>
              <a:ext cx="62980" cy="51915"/>
            </a:xfrm>
            <a:custGeom>
              <a:avLst/>
              <a:gdLst/>
              <a:ahLst/>
              <a:cxnLst/>
              <a:rect l="l" t="t" r="r" b="b"/>
              <a:pathLst>
                <a:path w="2180" h="1797" extrusionOk="0">
                  <a:moveTo>
                    <a:pt x="1256" y="171"/>
                  </a:moveTo>
                  <a:cubicBezTo>
                    <a:pt x="1614" y="171"/>
                    <a:pt x="1937" y="458"/>
                    <a:pt x="1937" y="888"/>
                  </a:cubicBezTo>
                  <a:cubicBezTo>
                    <a:pt x="1937" y="1291"/>
                    <a:pt x="1614" y="1614"/>
                    <a:pt x="1211" y="1614"/>
                  </a:cubicBezTo>
                  <a:cubicBezTo>
                    <a:pt x="566" y="1614"/>
                    <a:pt x="324" y="807"/>
                    <a:pt x="727" y="404"/>
                  </a:cubicBezTo>
                  <a:cubicBezTo>
                    <a:pt x="888" y="243"/>
                    <a:pt x="1077" y="171"/>
                    <a:pt x="1256" y="171"/>
                  </a:cubicBezTo>
                  <a:close/>
                  <a:moveTo>
                    <a:pt x="1211" y="1"/>
                  </a:moveTo>
                  <a:cubicBezTo>
                    <a:pt x="404" y="1"/>
                    <a:pt x="1" y="969"/>
                    <a:pt x="566" y="1533"/>
                  </a:cubicBezTo>
                  <a:cubicBezTo>
                    <a:pt x="747" y="1715"/>
                    <a:pt x="979" y="1797"/>
                    <a:pt x="1210" y="1797"/>
                  </a:cubicBezTo>
                  <a:cubicBezTo>
                    <a:pt x="1697" y="1797"/>
                    <a:pt x="2179" y="1435"/>
                    <a:pt x="2179" y="888"/>
                  </a:cubicBezTo>
                  <a:cubicBezTo>
                    <a:pt x="2179" y="404"/>
                    <a:pt x="1776" y="1"/>
                    <a:pt x="1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7"/>
            <p:cNvSpPr/>
            <p:nvPr/>
          </p:nvSpPr>
          <p:spPr>
            <a:xfrm>
              <a:off x="5818287" y="801615"/>
              <a:ext cx="39666" cy="41977"/>
            </a:xfrm>
            <a:custGeom>
              <a:avLst/>
              <a:gdLst/>
              <a:ahLst/>
              <a:cxnLst/>
              <a:rect l="l" t="t" r="r" b="b"/>
              <a:pathLst>
                <a:path w="1373" h="1453" extrusionOk="0">
                  <a:moveTo>
                    <a:pt x="646" y="0"/>
                  </a:moveTo>
                  <a:cubicBezTo>
                    <a:pt x="243" y="0"/>
                    <a:pt x="1" y="323"/>
                    <a:pt x="1" y="726"/>
                  </a:cubicBezTo>
                  <a:cubicBezTo>
                    <a:pt x="1" y="1129"/>
                    <a:pt x="243" y="1452"/>
                    <a:pt x="646" y="1452"/>
                  </a:cubicBezTo>
                  <a:cubicBezTo>
                    <a:pt x="1049" y="1452"/>
                    <a:pt x="1372" y="1129"/>
                    <a:pt x="1372" y="726"/>
                  </a:cubicBezTo>
                  <a:cubicBezTo>
                    <a:pt x="1372" y="323"/>
                    <a:pt x="1049" y="0"/>
                    <a:pt x="646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7"/>
            <p:cNvSpPr/>
            <p:nvPr/>
          </p:nvSpPr>
          <p:spPr>
            <a:xfrm>
              <a:off x="5338300" y="3789525"/>
              <a:ext cx="1000500" cy="185400"/>
            </a:xfrm>
            <a:prstGeom prst="rect">
              <a:avLst/>
            </a:prstGeom>
            <a:gradFill>
              <a:gsLst>
                <a:gs pos="0">
                  <a:srgbClr val="A0A0A0"/>
                </a:gs>
                <a:gs pos="36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57"/>
          <p:cNvSpPr txBox="1">
            <a:spLocks noGrp="1"/>
          </p:cNvSpPr>
          <p:nvPr>
            <p:ph type="title"/>
          </p:nvPr>
        </p:nvSpPr>
        <p:spPr>
          <a:xfrm>
            <a:off x="5395399" y="1725450"/>
            <a:ext cx="3222327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Index Clip Money</a:t>
            </a:r>
            <a:endParaRPr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87" y="1252390"/>
            <a:ext cx="4276969" cy="21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15" name="Rectángulo 14"/>
          <p:cNvSpPr/>
          <p:nvPr/>
        </p:nvSpPr>
        <p:spPr>
          <a:xfrm>
            <a:off x="4447010" y="328921"/>
            <a:ext cx="3045807" cy="822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/>
          <p:cNvSpPr/>
          <p:nvPr/>
        </p:nvSpPr>
        <p:spPr>
          <a:xfrm>
            <a:off x="3519453" y="1355154"/>
            <a:ext cx="986763" cy="3203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19" y="1493301"/>
            <a:ext cx="2135394" cy="1999026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2961847" y="1674443"/>
            <a:ext cx="60161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Ubuntu" panose="020B0604020202020204" charset="0"/>
              </a:rPr>
              <a:t>Los </a:t>
            </a:r>
            <a:r>
              <a:rPr lang="es-ES" sz="2400" dirty="0" err="1">
                <a:latin typeface="Ubuntu" panose="020B0604020202020204" charset="0"/>
              </a:rPr>
              <a:t>guards</a:t>
            </a:r>
            <a:r>
              <a:rPr lang="es-ES" sz="2400" dirty="0">
                <a:latin typeface="Ubuntu" panose="020B0604020202020204" charset="0"/>
              </a:rPr>
              <a:t> en angular son </a:t>
            </a:r>
            <a:endParaRPr lang="es-ES" sz="2400" dirty="0" smtClean="0">
              <a:latin typeface="Ubuntu" panose="020B0604020202020204" charset="0"/>
            </a:endParaRPr>
          </a:p>
          <a:p>
            <a:pPr algn="ctr"/>
            <a:r>
              <a:rPr lang="es-ES" sz="2400" dirty="0" smtClean="0">
                <a:latin typeface="Ubuntu" panose="020B0604020202020204" charset="0"/>
              </a:rPr>
              <a:t>interfaces que permiten </a:t>
            </a:r>
            <a:r>
              <a:rPr lang="es-ES" sz="2400" dirty="0">
                <a:latin typeface="Ubuntu" panose="020B0604020202020204" charset="0"/>
              </a:rPr>
              <a:t>proteger </a:t>
            </a:r>
            <a:endParaRPr lang="es-ES" sz="2400" dirty="0" smtClean="0">
              <a:latin typeface="Ubuntu" panose="020B0604020202020204" charset="0"/>
            </a:endParaRPr>
          </a:p>
          <a:p>
            <a:pPr algn="ctr"/>
            <a:r>
              <a:rPr lang="es-ES" sz="2400" dirty="0" smtClean="0">
                <a:latin typeface="Ubuntu" panose="020B0604020202020204" charset="0"/>
              </a:rPr>
              <a:t>las </a:t>
            </a:r>
            <a:r>
              <a:rPr lang="es-ES" sz="2400" dirty="0">
                <a:latin typeface="Ubuntu" panose="020B0604020202020204" charset="0"/>
              </a:rPr>
              <a:t>rutas e indican </a:t>
            </a:r>
            <a:r>
              <a:rPr lang="es-ES" sz="2400" dirty="0" smtClean="0">
                <a:latin typeface="Ubuntu" panose="020B0604020202020204" charset="0"/>
              </a:rPr>
              <a:t>al enrutador </a:t>
            </a:r>
          </a:p>
          <a:p>
            <a:pPr algn="ctr"/>
            <a:r>
              <a:rPr lang="es-ES" sz="2400" dirty="0" smtClean="0">
                <a:latin typeface="Ubuntu" panose="020B0604020202020204" charset="0"/>
              </a:rPr>
              <a:t>si </a:t>
            </a:r>
            <a:r>
              <a:rPr lang="es-ES" sz="2400" dirty="0">
                <a:latin typeface="Ubuntu" panose="020B0604020202020204" charset="0"/>
              </a:rPr>
              <a:t>se permitirá la navegación </a:t>
            </a:r>
            <a:endParaRPr lang="es-ES" sz="2400" dirty="0" smtClean="0">
              <a:latin typeface="Ubuntu" panose="020B0604020202020204" charset="0"/>
            </a:endParaRPr>
          </a:p>
          <a:p>
            <a:pPr algn="ctr"/>
            <a:r>
              <a:rPr lang="es-ES" sz="2400" dirty="0" smtClean="0">
                <a:latin typeface="Ubuntu" panose="020B0604020202020204" charset="0"/>
              </a:rPr>
              <a:t>a </a:t>
            </a:r>
            <a:r>
              <a:rPr lang="es-ES" sz="2400" dirty="0">
                <a:latin typeface="Ubuntu" panose="020B0604020202020204" charset="0"/>
              </a:rPr>
              <a:t>una ruta o no.</a:t>
            </a:r>
            <a:endParaRPr lang="es-AR" sz="2400" dirty="0">
              <a:latin typeface="Ubuntu" panose="020B060402020202020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447010" y="740072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Angular </a:t>
            </a:r>
            <a:r>
              <a:rPr lang="es-ES" sz="2800" b="1" dirty="0" err="1" smtClean="0"/>
              <a:t>Guards</a:t>
            </a:r>
            <a:endParaRPr lang="es-A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Implementación Angular Guard</a:t>
            </a:r>
            <a:endParaRPr sz="2400" dirty="0"/>
          </a:p>
        </p:txBody>
      </p:sp>
      <p:sp>
        <p:nvSpPr>
          <p:cNvPr id="251" name="Google Shape;251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5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252" name="Google Shape;252;p39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816" y="1714868"/>
            <a:ext cx="3679533" cy="238061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62" y="1851579"/>
            <a:ext cx="3755723" cy="2107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División de Tareas</a:t>
            </a:r>
            <a:endParaRPr sz="2400"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47" y="1631448"/>
            <a:ext cx="8174645" cy="26971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1016625" y="309745"/>
            <a:ext cx="7041182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dirty="0" smtClean="0"/>
              <a:t>Vamos a probarlo</a:t>
            </a:r>
            <a:endParaRPr sz="6000" b="1"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58" y="1186927"/>
            <a:ext cx="4779293" cy="382537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82872" y="1730124"/>
            <a:ext cx="1420938" cy="703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FFA76C"/>
      </a:accent1>
      <a:accent2>
        <a:srgbClr val="FFCCAA"/>
      </a:accent2>
      <a:accent3>
        <a:srgbClr val="C35B14"/>
      </a:accent3>
      <a:accent4>
        <a:srgbClr val="8F4E23"/>
      </a:accent4>
      <a:accent5>
        <a:srgbClr val="D66C25"/>
      </a:accent5>
      <a:accent6>
        <a:srgbClr val="EECBB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65</Words>
  <Application>Microsoft Office PowerPoint</Application>
  <PresentationFormat>Presentación en pantalla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Arvo</vt:lpstr>
      <vt:lpstr>Ubuntu Light</vt:lpstr>
      <vt:lpstr>Bodoni</vt:lpstr>
      <vt:lpstr>Calibri</vt:lpstr>
      <vt:lpstr>Ubuntu</vt:lpstr>
      <vt:lpstr>Arial</vt:lpstr>
      <vt:lpstr>Minimal Charm</vt:lpstr>
      <vt:lpstr>Presentación de PowerPoint</vt:lpstr>
      <vt:lpstr>Presentación de PowerPoint</vt:lpstr>
      <vt:lpstr>Index Clip Money</vt:lpstr>
      <vt:lpstr>Presentación de PowerPoint</vt:lpstr>
      <vt:lpstr>Implementación Angular Guard</vt:lpstr>
      <vt:lpstr>División de Tareas</vt:lpstr>
      <vt:lpstr>Vamos a probarlo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Alan</dc:creator>
  <cp:lastModifiedBy>Cuenta Microsoft</cp:lastModifiedBy>
  <cp:revision>7</cp:revision>
  <dcterms:modified xsi:type="dcterms:W3CDTF">2020-11-28T02:08:44Z</dcterms:modified>
</cp:coreProperties>
</file>