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306" r:id="rId2"/>
    <p:sldId id="304" r:id="rId3"/>
    <p:sldId id="305" r:id="rId4"/>
    <p:sldId id="307" r:id="rId5"/>
    <p:sldId id="282" r:id="rId6"/>
    <p:sldId id="283" r:id="rId7"/>
    <p:sldId id="258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Bodoni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Ubuntu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82027-8254-40A0-A916-9F4842894943}">
  <a:tblStyle styleId="{D5582027-8254-40A0-A916-9F4842894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919BED-0C83-467E-B51B-9960D529AA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99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0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1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42eb61d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442eb61d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1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42eb61d9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42eb61d9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42eb61d9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42eb61d9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9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62" r:id="rId3"/>
    <p:sldLayoutId id="2147483664" r:id="rId4"/>
    <p:sldLayoutId id="2147483665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n 3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76" y="66059"/>
            <a:ext cx="6664663" cy="49985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47050" y="763096"/>
            <a:ext cx="1164380" cy="519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7193824" y="4394489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>
                <a:solidFill>
                  <a:srgbClr val="FFA76C"/>
                </a:solidFill>
              </a:rPr>
              <a:t>Programa Clip 2020/21</a:t>
            </a:r>
            <a:endParaRPr lang="es-AR" sz="1000" b="1" dirty="0">
              <a:solidFill>
                <a:srgbClr val="FFA7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3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26233" y="447332"/>
            <a:ext cx="217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26233" y="1599322"/>
            <a:ext cx="5183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Silvester</a:t>
            </a: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Alan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Baroni</a:t>
            </a: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Luciano Alfredo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De Nicola Germán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Henderson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Rodriguez</a:t>
            </a:r>
            <a:r>
              <a:rPr lang="es-AR" sz="2000" dirty="0">
                <a:solidFill>
                  <a:schemeClr val="tx1"/>
                </a:solidFill>
                <a:latin typeface="Ubuntu" panose="020B0604020202020204" charset="0"/>
                <a:cs typeface="Calibri" panose="020F0502020204030204" pitchFamily="34" charset="0"/>
              </a:rPr>
              <a:t> Diego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3F887B-4D17-46A3-8D00-4F30D85627DE}"/>
              </a:ext>
            </a:extLst>
          </p:cNvPr>
          <p:cNvSpPr txBox="1"/>
          <p:nvPr/>
        </p:nvSpPr>
        <p:spPr>
          <a:xfrm>
            <a:off x="7914666" y="4127511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>
                <a:solidFill>
                  <a:srgbClr val="FFA76C"/>
                </a:solidFill>
              </a:rPr>
              <a:t>Segundo Sprint</a:t>
            </a:r>
            <a:endParaRPr lang="es-AR" sz="1000" b="1" dirty="0">
              <a:solidFill>
                <a:srgbClr val="FFA7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4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57"/>
          <p:cNvGrpSpPr/>
          <p:nvPr/>
        </p:nvGrpSpPr>
        <p:grpSpPr>
          <a:xfrm>
            <a:off x="649708" y="1144271"/>
            <a:ext cx="4573555" cy="2842250"/>
            <a:chOff x="3422350" y="731675"/>
            <a:chExt cx="4831537" cy="3674898"/>
          </a:xfrm>
        </p:grpSpPr>
        <p:sp>
          <p:nvSpPr>
            <p:cNvPr id="797" name="Google Shape;797;p57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799" name="Google Shape;799;p57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800" name="Google Shape;800;p57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6014740" y="1511449"/>
            <a:ext cx="2548583" cy="810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Clip Money</a:t>
            </a:r>
            <a:endParaRPr sz="2800" dirty="0"/>
          </a:p>
        </p:txBody>
      </p:sp>
      <p:sp>
        <p:nvSpPr>
          <p:cNvPr id="28" name="Google Shape;827;p58">
            <a:extLst>
              <a:ext uri="{FF2B5EF4-FFF2-40B4-BE49-F238E27FC236}">
                <a16:creationId xmlns:a16="http://schemas.microsoft.com/office/drawing/2014/main" id="{738A554C-A4E3-4BBD-BBBE-232B6B8D5A21}"/>
              </a:ext>
            </a:extLst>
          </p:cNvPr>
          <p:cNvSpPr txBox="1">
            <a:spLocks noGrp="1"/>
          </p:cNvSpPr>
          <p:nvPr/>
        </p:nvSpPr>
        <p:spPr>
          <a:xfrm>
            <a:off x="5478088" y="2425747"/>
            <a:ext cx="3165731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Nuevas operaciones de extracción, deposito, consulta de saldo y lista de últimos movimientos.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607975-9958-48F4-B550-FCA1061B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7" y="1253839"/>
            <a:ext cx="4311697" cy="21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9"/>
          <p:cNvSpPr txBox="1">
            <a:spLocks noGrp="1"/>
          </p:cNvSpPr>
          <p:nvPr>
            <p:ph type="title"/>
          </p:nvPr>
        </p:nvSpPr>
        <p:spPr>
          <a:xfrm>
            <a:off x="5032537" y="1944124"/>
            <a:ext cx="343734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 dirty="0"/>
              <a:t>N</a:t>
            </a:r>
            <a:r>
              <a:rPr lang="es-AR" sz="2200" dirty="0" err="1"/>
              <a:t>ueva</a:t>
            </a:r>
            <a:r>
              <a:rPr lang="es-AR" sz="2200" dirty="0"/>
              <a:t> sección para que los clientes modifiquen sus datos personales.</a:t>
            </a:r>
            <a:endParaRPr sz="2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6E2AB1-3797-45B7-9774-BF136CD8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33" y="611280"/>
            <a:ext cx="2896712" cy="3914992"/>
          </a:xfrm>
          <a:prstGeom prst="rect">
            <a:avLst/>
          </a:prstGeom>
        </p:spPr>
      </p:pic>
      <p:grpSp>
        <p:nvGrpSpPr>
          <p:cNvPr id="844" name="Google Shape;844;p59"/>
          <p:cNvGrpSpPr/>
          <p:nvPr/>
        </p:nvGrpSpPr>
        <p:grpSpPr>
          <a:xfrm>
            <a:off x="1241794" y="348446"/>
            <a:ext cx="3266509" cy="4446607"/>
            <a:chOff x="887870" y="706370"/>
            <a:chExt cx="2740130" cy="3730062"/>
          </a:xfrm>
        </p:grpSpPr>
        <p:sp>
          <p:nvSpPr>
            <p:cNvPr id="845" name="Google Shape;845;p59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848" name="Google Shape;848;p59"/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849" name="Google Shape;849;p59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850" name="Google Shape;850;p59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9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9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9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9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9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9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59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271CC51-12EF-4716-B796-47E49628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504" y="675905"/>
            <a:ext cx="2325047" cy="17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8"/>
          <p:cNvSpPr txBox="1">
            <a:spLocks noGrp="1"/>
          </p:cNvSpPr>
          <p:nvPr>
            <p:ph type="title"/>
          </p:nvPr>
        </p:nvSpPr>
        <p:spPr>
          <a:xfrm>
            <a:off x="421042" y="1198814"/>
            <a:ext cx="3076124" cy="1425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dirty="0"/>
            </a:br>
            <a:r>
              <a:rPr lang="es-AR" dirty="0"/>
              <a:t>Validación y confirmación</a:t>
            </a:r>
            <a:br>
              <a:rPr lang="es-AR" dirty="0"/>
            </a:br>
            <a:r>
              <a:rPr lang="es-AR" dirty="0"/>
              <a:t>al Email</a:t>
            </a:r>
            <a:endParaRPr dirty="0"/>
          </a:p>
        </p:txBody>
      </p:sp>
      <p:sp>
        <p:nvSpPr>
          <p:cNvPr id="23" name="Google Shape;827;p58">
            <a:extLst>
              <a:ext uri="{FF2B5EF4-FFF2-40B4-BE49-F238E27FC236}">
                <a16:creationId xmlns:a16="http://schemas.microsoft.com/office/drawing/2014/main" id="{D653D89D-2A93-4AF2-BF52-05D1F0C33F71}"/>
              </a:ext>
            </a:extLst>
          </p:cNvPr>
          <p:cNvSpPr txBox="1">
            <a:spLocks noGrp="1"/>
          </p:cNvSpPr>
          <p:nvPr/>
        </p:nvSpPr>
        <p:spPr>
          <a:xfrm>
            <a:off x="574004" y="2673886"/>
            <a:ext cx="27702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Para confirmar una cuenta o recuperar la contraseña, se realiza una validación que es enviada al mail del usuario.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FCE98B-3E47-4354-B98C-E514B4A2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32" y="790030"/>
            <a:ext cx="1999420" cy="3563440"/>
          </a:xfrm>
          <a:prstGeom prst="rect">
            <a:avLst/>
          </a:prstGeom>
        </p:spPr>
      </p:pic>
      <p:grpSp>
        <p:nvGrpSpPr>
          <p:cNvPr id="828" name="Google Shape;828;p58"/>
          <p:cNvGrpSpPr/>
          <p:nvPr/>
        </p:nvGrpSpPr>
        <p:grpSpPr>
          <a:xfrm>
            <a:off x="4198230" y="545492"/>
            <a:ext cx="2085025" cy="4157820"/>
            <a:chOff x="2487400" y="238125"/>
            <a:chExt cx="2621025" cy="5226675"/>
          </a:xfrm>
        </p:grpSpPr>
        <p:sp>
          <p:nvSpPr>
            <p:cNvPr id="829" name="Google Shape;829;p58"/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8"/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8"/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8"/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8"/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8"/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8"/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544D1B1B-FA43-4A66-8CE0-7CD452F8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02" y="870397"/>
            <a:ext cx="1958894" cy="3487866"/>
          </a:xfrm>
          <a:prstGeom prst="rect">
            <a:avLst/>
          </a:prstGeom>
        </p:spPr>
      </p:pic>
      <p:grpSp>
        <p:nvGrpSpPr>
          <p:cNvPr id="28" name="Google Shape;828;p58">
            <a:extLst>
              <a:ext uri="{FF2B5EF4-FFF2-40B4-BE49-F238E27FC236}">
                <a16:creationId xmlns:a16="http://schemas.microsoft.com/office/drawing/2014/main" id="{DB579EA0-78C8-497D-A33A-C7DC8BFF51EE}"/>
              </a:ext>
            </a:extLst>
          </p:cNvPr>
          <p:cNvGrpSpPr/>
          <p:nvPr/>
        </p:nvGrpSpPr>
        <p:grpSpPr>
          <a:xfrm>
            <a:off x="6559688" y="541117"/>
            <a:ext cx="2085025" cy="4157820"/>
            <a:chOff x="2487400" y="238125"/>
            <a:chExt cx="2621025" cy="5226675"/>
          </a:xfrm>
        </p:grpSpPr>
        <p:sp>
          <p:nvSpPr>
            <p:cNvPr id="29" name="Google Shape;829;p58">
              <a:extLst>
                <a:ext uri="{FF2B5EF4-FFF2-40B4-BE49-F238E27FC236}">
                  <a16:creationId xmlns:a16="http://schemas.microsoft.com/office/drawing/2014/main" id="{08583625-CF9D-4B97-BA40-A32022F68E43}"/>
                </a:ext>
              </a:extLst>
            </p:cNvPr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0;p58">
              <a:extLst>
                <a:ext uri="{FF2B5EF4-FFF2-40B4-BE49-F238E27FC236}">
                  <a16:creationId xmlns:a16="http://schemas.microsoft.com/office/drawing/2014/main" id="{33754413-5BDE-49FE-AC35-572C3325E395}"/>
                </a:ext>
              </a:extLst>
            </p:cNvPr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1;p58">
              <a:extLst>
                <a:ext uri="{FF2B5EF4-FFF2-40B4-BE49-F238E27FC236}">
                  <a16:creationId xmlns:a16="http://schemas.microsoft.com/office/drawing/2014/main" id="{07ED730C-A344-4C7B-852F-4F1B637118DF}"/>
                </a:ext>
              </a:extLst>
            </p:cNvPr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2;p58">
              <a:extLst>
                <a:ext uri="{FF2B5EF4-FFF2-40B4-BE49-F238E27FC236}">
                  <a16:creationId xmlns:a16="http://schemas.microsoft.com/office/drawing/2014/main" id="{3E5DCC20-DDE9-4A95-9644-4470F01C4339}"/>
                </a:ext>
              </a:extLst>
            </p:cNvPr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3;p58">
              <a:extLst>
                <a:ext uri="{FF2B5EF4-FFF2-40B4-BE49-F238E27FC236}">
                  <a16:creationId xmlns:a16="http://schemas.microsoft.com/office/drawing/2014/main" id="{B0C91B47-1E6C-422B-89CC-C57A995F42FD}"/>
                </a:ext>
              </a:extLst>
            </p:cNvPr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4;p58">
              <a:extLst>
                <a:ext uri="{FF2B5EF4-FFF2-40B4-BE49-F238E27FC236}">
                  <a16:creationId xmlns:a16="http://schemas.microsoft.com/office/drawing/2014/main" id="{33A8D210-D8BE-4553-A94A-677599906786}"/>
                </a:ext>
              </a:extLst>
            </p:cNvPr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5;p58">
              <a:extLst>
                <a:ext uri="{FF2B5EF4-FFF2-40B4-BE49-F238E27FC236}">
                  <a16:creationId xmlns:a16="http://schemas.microsoft.com/office/drawing/2014/main" id="{4B96ED19-A08F-4910-9266-AC9DDA4CB4FB}"/>
                </a:ext>
              </a:extLst>
            </p:cNvPr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9"/>
          <p:cNvSpPr txBox="1">
            <a:spLocks noGrp="1"/>
          </p:cNvSpPr>
          <p:nvPr>
            <p:ph type="title"/>
          </p:nvPr>
        </p:nvSpPr>
        <p:spPr>
          <a:xfrm>
            <a:off x="3570832" y="2344591"/>
            <a:ext cx="2796597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Llega automáticamente un código para validar el usuario</a:t>
            </a:r>
            <a:endParaRPr sz="22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F340E7A-C057-4677-BC9C-E0951A39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58" y="908941"/>
            <a:ext cx="1991070" cy="3493334"/>
          </a:xfrm>
          <a:prstGeom prst="rect">
            <a:avLst/>
          </a:prstGeom>
        </p:spPr>
      </p:pic>
      <p:grpSp>
        <p:nvGrpSpPr>
          <p:cNvPr id="24" name="Google Shape;828;p58">
            <a:extLst>
              <a:ext uri="{FF2B5EF4-FFF2-40B4-BE49-F238E27FC236}">
                <a16:creationId xmlns:a16="http://schemas.microsoft.com/office/drawing/2014/main" id="{4D15E488-4493-44CB-B3AB-FB824E2E0FE5}"/>
              </a:ext>
            </a:extLst>
          </p:cNvPr>
          <p:cNvGrpSpPr/>
          <p:nvPr/>
        </p:nvGrpSpPr>
        <p:grpSpPr>
          <a:xfrm>
            <a:off x="6579003" y="581358"/>
            <a:ext cx="2085025" cy="4157820"/>
            <a:chOff x="2487400" y="238125"/>
            <a:chExt cx="2621025" cy="5226675"/>
          </a:xfrm>
        </p:grpSpPr>
        <p:sp>
          <p:nvSpPr>
            <p:cNvPr id="25" name="Google Shape;829;p58">
              <a:extLst>
                <a:ext uri="{FF2B5EF4-FFF2-40B4-BE49-F238E27FC236}">
                  <a16:creationId xmlns:a16="http://schemas.microsoft.com/office/drawing/2014/main" id="{271AAE86-954D-4671-80AE-EC66E90F8017}"/>
                </a:ext>
              </a:extLst>
            </p:cNvPr>
            <p:cNvSpPr/>
            <p:nvPr/>
          </p:nvSpPr>
          <p:spPr>
            <a:xfrm>
              <a:off x="2487400" y="238125"/>
              <a:ext cx="2621025" cy="5226675"/>
            </a:xfrm>
            <a:custGeom>
              <a:avLst/>
              <a:gdLst/>
              <a:ahLst/>
              <a:cxnLst/>
              <a:rect l="l" t="t" r="r" b="b"/>
              <a:pathLst>
                <a:path w="104841" h="209067" extrusionOk="0">
                  <a:moveTo>
                    <a:pt x="88809" y="1142"/>
                  </a:moveTo>
                  <a:cubicBezTo>
                    <a:pt x="97330" y="1142"/>
                    <a:pt x="104270" y="8082"/>
                    <a:pt x="104270" y="16602"/>
                  </a:cubicBezTo>
                  <a:lnTo>
                    <a:pt x="104270" y="192025"/>
                  </a:lnTo>
                  <a:cubicBezTo>
                    <a:pt x="104270" y="200546"/>
                    <a:pt x="97330" y="207486"/>
                    <a:pt x="88809" y="207486"/>
                  </a:cubicBezTo>
                  <a:lnTo>
                    <a:pt x="16251" y="207486"/>
                  </a:lnTo>
                  <a:cubicBezTo>
                    <a:pt x="7730" y="207486"/>
                    <a:pt x="791" y="200546"/>
                    <a:pt x="791" y="192025"/>
                  </a:cubicBezTo>
                  <a:lnTo>
                    <a:pt x="791" y="16602"/>
                  </a:lnTo>
                  <a:cubicBezTo>
                    <a:pt x="791" y="8082"/>
                    <a:pt x="7730" y="1142"/>
                    <a:pt x="16251" y="1142"/>
                  </a:cubicBezTo>
                  <a:close/>
                  <a:moveTo>
                    <a:pt x="15460" y="0"/>
                  </a:moveTo>
                  <a:cubicBezTo>
                    <a:pt x="6940" y="0"/>
                    <a:pt x="0" y="6940"/>
                    <a:pt x="0" y="15460"/>
                  </a:cubicBezTo>
                  <a:lnTo>
                    <a:pt x="0" y="193606"/>
                  </a:lnTo>
                  <a:cubicBezTo>
                    <a:pt x="0" y="202127"/>
                    <a:pt x="6940" y="209067"/>
                    <a:pt x="15460" y="209067"/>
                  </a:cubicBezTo>
                  <a:lnTo>
                    <a:pt x="89380" y="209067"/>
                  </a:lnTo>
                  <a:cubicBezTo>
                    <a:pt x="97901" y="209067"/>
                    <a:pt x="104841" y="202127"/>
                    <a:pt x="104841" y="193606"/>
                  </a:cubicBezTo>
                  <a:lnTo>
                    <a:pt x="104841" y="15460"/>
                  </a:lnTo>
                  <a:cubicBezTo>
                    <a:pt x="104841" y="6940"/>
                    <a:pt x="97901" y="0"/>
                    <a:pt x="89380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0;p58">
              <a:extLst>
                <a:ext uri="{FF2B5EF4-FFF2-40B4-BE49-F238E27FC236}">
                  <a16:creationId xmlns:a16="http://schemas.microsoft.com/office/drawing/2014/main" id="{A0B52865-15AB-4DA1-BA5C-6A522FCC89DC}"/>
                </a:ext>
              </a:extLst>
            </p:cNvPr>
            <p:cNvSpPr/>
            <p:nvPr/>
          </p:nvSpPr>
          <p:spPr>
            <a:xfrm>
              <a:off x="3766600" y="5195775"/>
              <a:ext cx="67000" cy="64800"/>
            </a:xfrm>
            <a:custGeom>
              <a:avLst/>
              <a:gdLst/>
              <a:ahLst/>
              <a:cxnLst/>
              <a:rect l="l" t="t" r="r" b="b"/>
              <a:pathLst>
                <a:path w="2680" h="2592" extrusionOk="0">
                  <a:moveTo>
                    <a:pt x="1" y="0"/>
                  </a:moveTo>
                  <a:lnTo>
                    <a:pt x="1" y="2591"/>
                  </a:lnTo>
                  <a:lnTo>
                    <a:pt x="2680" y="2591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1;p58">
              <a:extLst>
                <a:ext uri="{FF2B5EF4-FFF2-40B4-BE49-F238E27FC236}">
                  <a16:creationId xmlns:a16="http://schemas.microsoft.com/office/drawing/2014/main" id="{6A1B9C6D-3855-4E5C-B943-BB6D197D517B}"/>
                </a:ext>
              </a:extLst>
            </p:cNvPr>
            <p:cNvSpPr/>
            <p:nvPr/>
          </p:nvSpPr>
          <p:spPr>
            <a:xfrm>
              <a:off x="2507150" y="266650"/>
              <a:ext cx="2587000" cy="5158625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2;p58">
              <a:extLst>
                <a:ext uri="{FF2B5EF4-FFF2-40B4-BE49-F238E27FC236}">
                  <a16:creationId xmlns:a16="http://schemas.microsoft.com/office/drawing/2014/main" id="{B1E8FD6F-7F68-4AFC-85CA-B105C64DFB6F}"/>
                </a:ext>
              </a:extLst>
            </p:cNvPr>
            <p:cNvSpPr/>
            <p:nvPr/>
          </p:nvSpPr>
          <p:spPr>
            <a:xfrm>
              <a:off x="3505950" y="480600"/>
              <a:ext cx="567450" cy="35425"/>
            </a:xfrm>
            <a:custGeom>
              <a:avLst/>
              <a:gdLst/>
              <a:ahLst/>
              <a:cxnLst/>
              <a:rect l="l" t="t" r="r" b="b"/>
              <a:pathLst>
                <a:path w="22698" h="1417" extrusionOk="0">
                  <a:moveTo>
                    <a:pt x="909" y="0"/>
                  </a:moveTo>
                  <a:cubicBezTo>
                    <a:pt x="0" y="0"/>
                    <a:pt x="13" y="1417"/>
                    <a:pt x="946" y="1417"/>
                  </a:cubicBezTo>
                  <a:cubicBezTo>
                    <a:pt x="973" y="1417"/>
                    <a:pt x="1000" y="1415"/>
                    <a:pt x="1027" y="1413"/>
                  </a:cubicBezTo>
                  <a:lnTo>
                    <a:pt x="21671" y="1413"/>
                  </a:lnTo>
                  <a:cubicBezTo>
                    <a:pt x="21698" y="1415"/>
                    <a:pt x="21725" y="1417"/>
                    <a:pt x="21752" y="1417"/>
                  </a:cubicBezTo>
                  <a:cubicBezTo>
                    <a:pt x="22685" y="1417"/>
                    <a:pt x="22697" y="0"/>
                    <a:pt x="21789" y="0"/>
                  </a:cubicBezTo>
                  <a:cubicBezTo>
                    <a:pt x="21751" y="0"/>
                    <a:pt x="21712" y="3"/>
                    <a:pt x="21671" y="8"/>
                  </a:cubicBezTo>
                  <a:lnTo>
                    <a:pt x="1027" y="8"/>
                  </a:lnTo>
                  <a:cubicBezTo>
                    <a:pt x="986" y="3"/>
                    <a:pt x="947" y="0"/>
                    <a:pt x="909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3;p58">
              <a:extLst>
                <a:ext uri="{FF2B5EF4-FFF2-40B4-BE49-F238E27FC236}">
                  <a16:creationId xmlns:a16="http://schemas.microsoft.com/office/drawing/2014/main" id="{EF6753F9-2D95-4497-9B3F-C69CDE9C471D}"/>
                </a:ext>
              </a:extLst>
            </p:cNvPr>
            <p:cNvSpPr/>
            <p:nvPr/>
          </p:nvSpPr>
          <p:spPr>
            <a:xfrm>
              <a:off x="2967225" y="5182600"/>
              <a:ext cx="97750" cy="13200"/>
            </a:xfrm>
            <a:custGeom>
              <a:avLst/>
              <a:gdLst/>
              <a:ahLst/>
              <a:cxnLst/>
              <a:rect l="l" t="t" r="r" b="b"/>
              <a:pathLst>
                <a:path w="3910" h="528" extrusionOk="0">
                  <a:moveTo>
                    <a:pt x="1" y="0"/>
                  </a:moveTo>
                  <a:lnTo>
                    <a:pt x="1" y="527"/>
                  </a:lnTo>
                  <a:lnTo>
                    <a:pt x="3910" y="52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4;p58">
              <a:extLst>
                <a:ext uri="{FF2B5EF4-FFF2-40B4-BE49-F238E27FC236}">
                  <a16:creationId xmlns:a16="http://schemas.microsoft.com/office/drawing/2014/main" id="{979B02F9-8F2E-4944-AECE-73CCE0A24AB7}"/>
                </a:ext>
              </a:extLst>
            </p:cNvPr>
            <p:cNvSpPr/>
            <p:nvPr/>
          </p:nvSpPr>
          <p:spPr>
            <a:xfrm>
              <a:off x="3756725" y="5184775"/>
              <a:ext cx="86775" cy="85675"/>
            </a:xfrm>
            <a:custGeom>
              <a:avLst/>
              <a:gdLst/>
              <a:ahLst/>
              <a:cxnLst/>
              <a:rect l="l" t="t" r="r" b="b"/>
              <a:pathLst>
                <a:path w="3471" h="3427" extrusionOk="0">
                  <a:moveTo>
                    <a:pt x="3075" y="440"/>
                  </a:moveTo>
                  <a:lnTo>
                    <a:pt x="3075" y="3031"/>
                  </a:lnTo>
                  <a:lnTo>
                    <a:pt x="396" y="3031"/>
                  </a:lnTo>
                  <a:lnTo>
                    <a:pt x="396" y="440"/>
                  </a:lnTo>
                  <a:close/>
                  <a:moveTo>
                    <a:pt x="220" y="1"/>
                  </a:moveTo>
                  <a:cubicBezTo>
                    <a:pt x="88" y="1"/>
                    <a:pt x="0" y="89"/>
                    <a:pt x="0" y="220"/>
                  </a:cubicBezTo>
                  <a:lnTo>
                    <a:pt x="0" y="3251"/>
                  </a:lnTo>
                  <a:cubicBezTo>
                    <a:pt x="0" y="3339"/>
                    <a:pt x="88" y="3427"/>
                    <a:pt x="220" y="3427"/>
                  </a:cubicBezTo>
                  <a:lnTo>
                    <a:pt x="3294" y="3427"/>
                  </a:lnTo>
                  <a:cubicBezTo>
                    <a:pt x="3382" y="3427"/>
                    <a:pt x="3470" y="3339"/>
                    <a:pt x="3470" y="3251"/>
                  </a:cubicBezTo>
                  <a:lnTo>
                    <a:pt x="3470" y="220"/>
                  </a:lnTo>
                  <a:cubicBezTo>
                    <a:pt x="3470" y="89"/>
                    <a:pt x="338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5;p58">
              <a:extLst>
                <a:ext uri="{FF2B5EF4-FFF2-40B4-BE49-F238E27FC236}">
                  <a16:creationId xmlns:a16="http://schemas.microsoft.com/office/drawing/2014/main" id="{02CD7B9A-A0AC-40BE-8AA2-B6002E61FC4F}"/>
                </a:ext>
              </a:extLst>
            </p:cNvPr>
            <p:cNvSpPr/>
            <p:nvPr/>
          </p:nvSpPr>
          <p:spPr>
            <a:xfrm>
              <a:off x="4480325" y="5179850"/>
              <a:ext cx="50525" cy="102125"/>
            </a:xfrm>
            <a:custGeom>
              <a:avLst/>
              <a:gdLst/>
              <a:ahLst/>
              <a:cxnLst/>
              <a:rect l="l" t="t" r="r" b="b"/>
              <a:pathLst>
                <a:path w="2021" h="4085" extrusionOk="0">
                  <a:moveTo>
                    <a:pt x="1818" y="0"/>
                  </a:moveTo>
                  <a:cubicBezTo>
                    <a:pt x="1768" y="0"/>
                    <a:pt x="1714" y="22"/>
                    <a:pt x="1670" y="66"/>
                  </a:cubicBezTo>
                  <a:lnTo>
                    <a:pt x="264" y="1516"/>
                  </a:lnTo>
                  <a:cubicBezTo>
                    <a:pt x="88" y="1647"/>
                    <a:pt x="1" y="1823"/>
                    <a:pt x="45" y="2043"/>
                  </a:cubicBezTo>
                  <a:cubicBezTo>
                    <a:pt x="1" y="2262"/>
                    <a:pt x="88" y="2438"/>
                    <a:pt x="264" y="2614"/>
                  </a:cubicBezTo>
                  <a:lnTo>
                    <a:pt x="1670" y="4019"/>
                  </a:lnTo>
                  <a:cubicBezTo>
                    <a:pt x="1714" y="4063"/>
                    <a:pt x="1768" y="4085"/>
                    <a:pt x="1823" y="4085"/>
                  </a:cubicBezTo>
                  <a:cubicBezTo>
                    <a:pt x="1878" y="4085"/>
                    <a:pt x="1933" y="4063"/>
                    <a:pt x="1977" y="4019"/>
                  </a:cubicBezTo>
                  <a:cubicBezTo>
                    <a:pt x="2021" y="3931"/>
                    <a:pt x="2021" y="3799"/>
                    <a:pt x="1977" y="3712"/>
                  </a:cubicBezTo>
                  <a:lnTo>
                    <a:pt x="528" y="2306"/>
                  </a:lnTo>
                  <a:cubicBezTo>
                    <a:pt x="484" y="2218"/>
                    <a:pt x="440" y="2130"/>
                    <a:pt x="440" y="2043"/>
                  </a:cubicBezTo>
                  <a:cubicBezTo>
                    <a:pt x="440" y="1955"/>
                    <a:pt x="484" y="1867"/>
                    <a:pt x="528" y="1823"/>
                  </a:cubicBezTo>
                  <a:lnTo>
                    <a:pt x="1933" y="374"/>
                  </a:lnTo>
                  <a:cubicBezTo>
                    <a:pt x="2021" y="286"/>
                    <a:pt x="2021" y="154"/>
                    <a:pt x="1933" y="66"/>
                  </a:cubicBezTo>
                  <a:cubicBezTo>
                    <a:pt x="1911" y="22"/>
                    <a:pt x="1867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D47B566-E7EF-44B6-BD1D-9F33E420B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07" y="662083"/>
            <a:ext cx="2810000" cy="3961331"/>
          </a:xfrm>
          <a:prstGeom prst="rect">
            <a:avLst/>
          </a:prstGeom>
        </p:spPr>
      </p:pic>
      <p:grpSp>
        <p:nvGrpSpPr>
          <p:cNvPr id="844" name="Google Shape;844;p59"/>
          <p:cNvGrpSpPr/>
          <p:nvPr/>
        </p:nvGrpSpPr>
        <p:grpSpPr>
          <a:xfrm>
            <a:off x="207254" y="399250"/>
            <a:ext cx="3266509" cy="4446607"/>
            <a:chOff x="887870" y="706370"/>
            <a:chExt cx="2740130" cy="3730062"/>
          </a:xfrm>
        </p:grpSpPr>
        <p:sp>
          <p:nvSpPr>
            <p:cNvPr id="845" name="Google Shape;845;p59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934050" y="4331500"/>
              <a:ext cx="46425" cy="60125"/>
            </a:xfrm>
            <a:custGeom>
              <a:avLst/>
              <a:gdLst/>
              <a:ahLst/>
              <a:cxnLst/>
              <a:rect l="l" t="t" r="r" b="b"/>
              <a:pathLst>
                <a:path w="1857" h="2405" extrusionOk="0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848" name="Google Shape;848;p59"/>
            <p:cNvSpPr/>
            <p:nvPr/>
          </p:nvSpPr>
          <p:spPr>
            <a:xfrm>
              <a:off x="907850" y="4205875"/>
              <a:ext cx="239325" cy="176825"/>
            </a:xfrm>
            <a:custGeom>
              <a:avLst/>
              <a:gdLst/>
              <a:ahLst/>
              <a:cxnLst/>
              <a:rect l="l" t="t" r="r" b="b"/>
              <a:pathLst>
                <a:path w="9573" h="7073" extrusionOk="0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849" name="Google Shape;849;p59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850" name="Google Shape;850;p59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avLst/>
                <a:gdLst/>
                <a:ahLst/>
                <a:cxnLst/>
                <a:rect l="l" t="t" r="r" b="b"/>
                <a:pathLst>
                  <a:path w="92454" h="93987" extrusionOk="0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245" extrusionOk="0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9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avLst/>
                <a:gdLst/>
                <a:ahLst/>
                <a:cxnLst/>
                <a:rect l="l" t="t" r="r" b="b"/>
                <a:pathLst>
                  <a:path w="90921" h="92211" extrusionOk="0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9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3712" extrusionOk="0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9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avLst/>
                <a:gdLst/>
                <a:ahLst/>
                <a:cxnLst/>
                <a:rect l="l" t="t" r="r" b="b"/>
                <a:pathLst>
                  <a:path w="93907" h="126417" extrusionOk="0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9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445" extrusionOk="0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9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avLst/>
                <a:gdLst/>
                <a:ahLst/>
                <a:cxnLst/>
                <a:rect l="l" t="t" r="r" b="b"/>
                <a:pathLst>
                  <a:path w="92212" h="124884" extrusionOk="0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9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878" extrusionOk="0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59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1016625" y="309745"/>
            <a:ext cx="7041182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/>
              <a:t>Vamos a probarlo</a:t>
            </a:r>
            <a:endParaRPr sz="6000" b="1"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282872" y="1730124"/>
            <a:ext cx="1420938" cy="703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D17088-15A5-4B1F-A10B-55C494CF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49" y="1549389"/>
            <a:ext cx="6105016" cy="3213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A76C"/>
      </a:accent1>
      <a:accent2>
        <a:srgbClr val="FFCCAA"/>
      </a:accent2>
      <a:accent3>
        <a:srgbClr val="C35B14"/>
      </a:accent3>
      <a:accent4>
        <a:srgbClr val="8F4E23"/>
      </a:accent4>
      <a:accent5>
        <a:srgbClr val="D66C25"/>
      </a:accent5>
      <a:accent6>
        <a:srgbClr val="EECBB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88</Words>
  <Application>Microsoft Office PowerPoint</Application>
  <PresentationFormat>Presentación en pantalla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Ubuntu</vt:lpstr>
      <vt:lpstr>Calibri</vt:lpstr>
      <vt:lpstr>Arvo</vt:lpstr>
      <vt:lpstr>Ubuntu Light</vt:lpstr>
      <vt:lpstr>Bodoni</vt:lpstr>
      <vt:lpstr>Arial</vt:lpstr>
      <vt:lpstr>Minimal Charm</vt:lpstr>
      <vt:lpstr>Presentación de PowerPoint</vt:lpstr>
      <vt:lpstr>Presentación de PowerPoint</vt:lpstr>
      <vt:lpstr>Clip Money</vt:lpstr>
      <vt:lpstr>Nueva sección para que los clientes modifiquen sus datos personales.</vt:lpstr>
      <vt:lpstr> Validación y confirmación al Email</vt:lpstr>
      <vt:lpstr>Llega automáticamente un código para validar el usuario</vt:lpstr>
      <vt:lpstr>Vamos a probarlo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</dc:creator>
  <cp:lastModifiedBy>Alan</cp:lastModifiedBy>
  <cp:revision>17</cp:revision>
  <dcterms:modified xsi:type="dcterms:W3CDTF">2021-01-04T22:01:19Z</dcterms:modified>
</cp:coreProperties>
</file>