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06" r:id="rId2"/>
    <p:sldId id="304" r:id="rId3"/>
    <p:sldId id="305" r:id="rId4"/>
    <p:sldId id="307" r:id="rId5"/>
    <p:sldId id="282" r:id="rId6"/>
    <p:sldId id="283" r:id="rId7"/>
    <p:sldId id="25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Ubuntu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82027-8254-40A0-A916-9F4842894943}">
  <a:tblStyle styleId="{D5582027-8254-40A0-A916-9F4842894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919BED-0C83-467E-B51B-9960D529AA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99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0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1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1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9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62" r:id="rId3"/>
    <p:sldLayoutId id="2147483664" r:id="rId4"/>
    <p:sldLayoutId id="2147483665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n 3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76" y="66059"/>
            <a:ext cx="6664663" cy="4998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47050" y="763096"/>
            <a:ext cx="1164380" cy="51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7193824" y="4394489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rgbClr val="FFA76C"/>
                </a:solidFill>
              </a:rPr>
              <a:t>Programa Clip 2020/21</a:t>
            </a:r>
            <a:endParaRPr lang="es-AR" sz="1000" b="1" dirty="0">
              <a:solidFill>
                <a:srgbClr val="FFA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3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26233" y="447332"/>
            <a:ext cx="217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26233" y="1245576"/>
            <a:ext cx="5183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 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De Nicola Germán</a:t>
            </a:r>
          </a:p>
          <a:p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  </a:t>
            </a:r>
          </a:p>
          <a:p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  </a:t>
            </a:r>
            <a:r>
              <a:rPr lang="es-ES" sz="2000" b="1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Baroni Luciano Alfredo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González Cristian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Rodriguez</a:t>
            </a: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Silvester</a:t>
            </a: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Alan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3F887B-4D17-46A3-8D00-4F30D85627DE}"/>
              </a:ext>
            </a:extLst>
          </p:cNvPr>
          <p:cNvSpPr txBox="1"/>
          <p:nvPr/>
        </p:nvSpPr>
        <p:spPr>
          <a:xfrm>
            <a:off x="8021457" y="412751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rgbClr val="FFA76C"/>
                </a:solidFill>
              </a:rPr>
              <a:t>Tercer Sprint</a:t>
            </a:r>
            <a:endParaRPr lang="es-AR" sz="1000" b="1" dirty="0">
              <a:solidFill>
                <a:srgbClr val="FFA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4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6255021" y="1285131"/>
            <a:ext cx="2308302" cy="810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Clip Money</a:t>
            </a:r>
            <a:endParaRPr sz="2800" dirty="0"/>
          </a:p>
        </p:txBody>
      </p:sp>
      <p:sp>
        <p:nvSpPr>
          <p:cNvPr id="28" name="Google Shape;827;p58">
            <a:extLst>
              <a:ext uri="{FF2B5EF4-FFF2-40B4-BE49-F238E27FC236}">
                <a16:creationId xmlns:a16="http://schemas.microsoft.com/office/drawing/2014/main" id="{738A554C-A4E3-4BBD-BBBE-232B6B8D5A21}"/>
              </a:ext>
            </a:extLst>
          </p:cNvPr>
          <p:cNvSpPr txBox="1">
            <a:spLocks noGrp="1"/>
          </p:cNvSpPr>
          <p:nvPr/>
        </p:nvSpPr>
        <p:spPr>
          <a:xfrm>
            <a:off x="5445791" y="2114403"/>
            <a:ext cx="2930488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Nuevas operaciones de transferencias a otras cuentas 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giros al descubierto.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6" name="Google Shape;796;p57"/>
          <p:cNvGrpSpPr/>
          <p:nvPr/>
        </p:nvGrpSpPr>
        <p:grpSpPr>
          <a:xfrm>
            <a:off x="649708" y="1144271"/>
            <a:ext cx="4573555" cy="2842250"/>
            <a:chOff x="3422350" y="731675"/>
            <a:chExt cx="4831537" cy="3674898"/>
          </a:xfrm>
        </p:grpSpPr>
        <p:sp>
          <p:nvSpPr>
            <p:cNvPr id="797" name="Google Shape;797;p57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9" name="Google Shape;799;p57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00" name="Google Shape;800;p57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C814571-33C4-4E95-AA92-3E7B5CEE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9" y="1273072"/>
            <a:ext cx="4304847" cy="21262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254765-F61B-466B-B89F-564768D1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687" y="2375966"/>
            <a:ext cx="416167" cy="39156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7A21F90-0A52-471B-A841-3F06FBEF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46" y="2375966"/>
            <a:ext cx="416167" cy="3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>
            <a:spLocks noGrp="1"/>
          </p:cNvSpPr>
          <p:nvPr>
            <p:ph type="title"/>
          </p:nvPr>
        </p:nvSpPr>
        <p:spPr>
          <a:xfrm>
            <a:off x="5032537" y="1944124"/>
            <a:ext cx="343734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/>
              <a:t>Mejoras en sección modificar datos del cliente</a:t>
            </a:r>
            <a:r>
              <a:rPr lang="es-AR" sz="2200" dirty="0"/>
              <a:t>.</a:t>
            </a:r>
            <a:endParaRPr sz="2200" dirty="0"/>
          </a:p>
        </p:txBody>
      </p:sp>
      <p:grpSp>
        <p:nvGrpSpPr>
          <p:cNvPr id="844" name="Google Shape;844;p59"/>
          <p:cNvGrpSpPr/>
          <p:nvPr/>
        </p:nvGrpSpPr>
        <p:grpSpPr>
          <a:xfrm>
            <a:off x="1241794" y="348446"/>
            <a:ext cx="3266509" cy="4446607"/>
            <a:chOff x="887870" y="706370"/>
            <a:chExt cx="2740130" cy="3730062"/>
          </a:xfrm>
        </p:grpSpPr>
        <p:sp>
          <p:nvSpPr>
            <p:cNvPr id="845" name="Google Shape;845;p59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848" name="Google Shape;848;p59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849" name="Google Shape;849;p59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850" name="Google Shape;850;p59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59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68416DD-3137-410E-8F8E-51066714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45" y="630602"/>
            <a:ext cx="2736234" cy="39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844;p59">
            <a:extLst>
              <a:ext uri="{FF2B5EF4-FFF2-40B4-BE49-F238E27FC236}">
                <a16:creationId xmlns:a16="http://schemas.microsoft.com/office/drawing/2014/main" id="{EE289E9A-F53D-45F3-94B2-8DDE38C4D2A7}"/>
              </a:ext>
            </a:extLst>
          </p:cNvPr>
          <p:cNvGrpSpPr/>
          <p:nvPr/>
        </p:nvGrpSpPr>
        <p:grpSpPr>
          <a:xfrm>
            <a:off x="5092953" y="348446"/>
            <a:ext cx="3266509" cy="4446607"/>
            <a:chOff x="887870" y="706370"/>
            <a:chExt cx="2740130" cy="3730062"/>
          </a:xfrm>
        </p:grpSpPr>
        <p:sp>
          <p:nvSpPr>
            <p:cNvPr id="25" name="Google Shape;845;p59">
              <a:extLst>
                <a:ext uri="{FF2B5EF4-FFF2-40B4-BE49-F238E27FC236}">
                  <a16:creationId xmlns:a16="http://schemas.microsoft.com/office/drawing/2014/main" id="{5B84234D-EE3A-4813-B2F4-B7C8B5F67387}"/>
                </a:ext>
              </a:extLst>
            </p:cNvPr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6;p59">
              <a:extLst>
                <a:ext uri="{FF2B5EF4-FFF2-40B4-BE49-F238E27FC236}">
                  <a16:creationId xmlns:a16="http://schemas.microsoft.com/office/drawing/2014/main" id="{B10CF6B0-49B6-4CB5-B51C-EA88A3FE5056}"/>
                </a:ext>
              </a:extLst>
            </p:cNvPr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7;p59">
              <a:extLst>
                <a:ext uri="{FF2B5EF4-FFF2-40B4-BE49-F238E27FC236}">
                  <a16:creationId xmlns:a16="http://schemas.microsoft.com/office/drawing/2014/main" id="{F6657F29-4D0A-4C04-99C2-9E88A2D8A315}"/>
                </a:ext>
              </a:extLst>
            </p:cNvPr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36" name="Google Shape;848;p59">
              <a:extLst>
                <a:ext uri="{FF2B5EF4-FFF2-40B4-BE49-F238E27FC236}">
                  <a16:creationId xmlns:a16="http://schemas.microsoft.com/office/drawing/2014/main" id="{0522C2D6-E07E-4D0B-B6C0-3F9BF5ABBE2B}"/>
                </a:ext>
              </a:extLst>
            </p:cNvPr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37" name="Google Shape;849;p59">
              <a:extLst>
                <a:ext uri="{FF2B5EF4-FFF2-40B4-BE49-F238E27FC236}">
                  <a16:creationId xmlns:a16="http://schemas.microsoft.com/office/drawing/2014/main" id="{AFE3370C-946C-4349-B042-03B6A0EEA671}"/>
                </a:ext>
              </a:extLst>
            </p:cNvPr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40" name="Google Shape;850;p59">
                <a:extLst>
                  <a:ext uri="{FF2B5EF4-FFF2-40B4-BE49-F238E27FC236}">
                    <a16:creationId xmlns:a16="http://schemas.microsoft.com/office/drawing/2014/main" id="{EA48B329-F96A-4ED3-9212-EEB6D7BBDF07}"/>
                  </a:ext>
                </a:extLst>
              </p:cNvPr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51;p59">
                <a:extLst>
                  <a:ext uri="{FF2B5EF4-FFF2-40B4-BE49-F238E27FC236}">
                    <a16:creationId xmlns:a16="http://schemas.microsoft.com/office/drawing/2014/main" id="{E514523E-5CD0-4D0C-A014-10BC5884A9EC}"/>
                  </a:ext>
                </a:extLst>
              </p:cNvPr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52;p59">
                <a:extLst>
                  <a:ext uri="{FF2B5EF4-FFF2-40B4-BE49-F238E27FC236}">
                    <a16:creationId xmlns:a16="http://schemas.microsoft.com/office/drawing/2014/main" id="{6C30FB14-D077-49BF-9AB4-26F1FE437D14}"/>
                  </a:ext>
                </a:extLst>
              </p:cNvPr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53;p59">
                <a:extLst>
                  <a:ext uri="{FF2B5EF4-FFF2-40B4-BE49-F238E27FC236}">
                    <a16:creationId xmlns:a16="http://schemas.microsoft.com/office/drawing/2014/main" id="{36985C23-A709-49A6-8DB0-A00EB82B8384}"/>
                  </a:ext>
                </a:extLst>
              </p:cNvPr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54;p59">
                <a:extLst>
                  <a:ext uri="{FF2B5EF4-FFF2-40B4-BE49-F238E27FC236}">
                    <a16:creationId xmlns:a16="http://schemas.microsoft.com/office/drawing/2014/main" id="{1E1B6D8C-73D3-488D-82F1-1F219B541339}"/>
                  </a:ext>
                </a:extLst>
              </p:cNvPr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55;p59">
                <a:extLst>
                  <a:ext uri="{FF2B5EF4-FFF2-40B4-BE49-F238E27FC236}">
                    <a16:creationId xmlns:a16="http://schemas.microsoft.com/office/drawing/2014/main" id="{F64E3ED4-486F-43A0-B128-A534A57538E7}"/>
                  </a:ext>
                </a:extLst>
              </p:cNvPr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56;p59">
                <a:extLst>
                  <a:ext uri="{FF2B5EF4-FFF2-40B4-BE49-F238E27FC236}">
                    <a16:creationId xmlns:a16="http://schemas.microsoft.com/office/drawing/2014/main" id="{C7C7183D-5A20-4D11-86F0-CB33EFE6B9AB}"/>
                  </a:ext>
                </a:extLst>
              </p:cNvPr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57;p59">
                <a:extLst>
                  <a:ext uri="{FF2B5EF4-FFF2-40B4-BE49-F238E27FC236}">
                    <a16:creationId xmlns:a16="http://schemas.microsoft.com/office/drawing/2014/main" id="{2F7EF8E9-021A-4FFF-AF38-921B86C5C375}"/>
                  </a:ext>
                </a:extLst>
              </p:cNvPr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858;p59">
              <a:extLst>
                <a:ext uri="{FF2B5EF4-FFF2-40B4-BE49-F238E27FC236}">
                  <a16:creationId xmlns:a16="http://schemas.microsoft.com/office/drawing/2014/main" id="{B4965D57-9A29-4BEA-BCD8-9CB6CA4BCDCC}"/>
                </a:ext>
              </a:extLst>
            </p:cNvPr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;p59">
              <a:extLst>
                <a:ext uri="{FF2B5EF4-FFF2-40B4-BE49-F238E27FC236}">
                  <a16:creationId xmlns:a16="http://schemas.microsoft.com/office/drawing/2014/main" id="{B9BC8439-23E0-470D-9D90-379DC7EB72EB}"/>
                </a:ext>
              </a:extLst>
            </p:cNvPr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58"/>
          <p:cNvSpPr txBox="1">
            <a:spLocks noGrp="1"/>
          </p:cNvSpPr>
          <p:nvPr>
            <p:ph type="title"/>
          </p:nvPr>
        </p:nvSpPr>
        <p:spPr>
          <a:xfrm>
            <a:off x="421042" y="1198814"/>
            <a:ext cx="3630006" cy="589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2800" dirty="0"/>
            </a:br>
            <a:r>
              <a:rPr lang="es-AR" sz="2800" dirty="0"/>
              <a:t>Giro al descubierto</a:t>
            </a:r>
            <a:endParaRPr sz="2800" dirty="0"/>
          </a:p>
        </p:txBody>
      </p:sp>
      <p:sp>
        <p:nvSpPr>
          <p:cNvPr id="23" name="Google Shape;827;p58">
            <a:extLst>
              <a:ext uri="{FF2B5EF4-FFF2-40B4-BE49-F238E27FC236}">
                <a16:creationId xmlns:a16="http://schemas.microsoft.com/office/drawing/2014/main" id="{D653D89D-2A93-4AF2-BF52-05D1F0C33F71}"/>
              </a:ext>
            </a:extLst>
          </p:cNvPr>
          <p:cNvSpPr txBox="1">
            <a:spLocks noGrp="1"/>
          </p:cNvSpPr>
          <p:nvPr/>
        </p:nvSpPr>
        <p:spPr>
          <a:xfrm>
            <a:off x="510643" y="1936350"/>
            <a:ext cx="27702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Nueva funcionalidad donde el cliente tiene la posibilidad de retirar hasta un 10% más de su saldo, a cobrar en su próximo depósito.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9E3A9C-23EA-46C6-9578-BB4B4B39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76" y="590152"/>
            <a:ext cx="2770662" cy="394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>
            <a:spLocks noGrp="1"/>
          </p:cNvSpPr>
          <p:nvPr>
            <p:ph type="title"/>
          </p:nvPr>
        </p:nvSpPr>
        <p:spPr>
          <a:xfrm>
            <a:off x="5660739" y="1343855"/>
            <a:ext cx="2796597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/>
              <a:t>Transferencias con Alias o CVU, mostrando la cuenta a transferir.</a:t>
            </a:r>
            <a:endParaRPr sz="2200" dirty="0"/>
          </a:p>
        </p:txBody>
      </p:sp>
      <p:grpSp>
        <p:nvGrpSpPr>
          <p:cNvPr id="32" name="Google Shape;796;p57">
            <a:extLst>
              <a:ext uri="{FF2B5EF4-FFF2-40B4-BE49-F238E27FC236}">
                <a16:creationId xmlns:a16="http://schemas.microsoft.com/office/drawing/2014/main" id="{B05A70A2-35C3-44D0-B12F-486BBAC42BED}"/>
              </a:ext>
            </a:extLst>
          </p:cNvPr>
          <p:cNvGrpSpPr/>
          <p:nvPr/>
        </p:nvGrpSpPr>
        <p:grpSpPr>
          <a:xfrm>
            <a:off x="282613" y="1150625"/>
            <a:ext cx="4573555" cy="2842250"/>
            <a:chOff x="3422350" y="731675"/>
            <a:chExt cx="4831537" cy="3674898"/>
          </a:xfrm>
        </p:grpSpPr>
        <p:sp>
          <p:nvSpPr>
            <p:cNvPr id="33" name="Google Shape;797;p57">
              <a:extLst>
                <a:ext uri="{FF2B5EF4-FFF2-40B4-BE49-F238E27FC236}">
                  <a16:creationId xmlns:a16="http://schemas.microsoft.com/office/drawing/2014/main" id="{D52445AA-3097-4787-A882-A20194C97588}"/>
                </a:ext>
              </a:extLst>
            </p:cNvPr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8;p57">
              <a:extLst>
                <a:ext uri="{FF2B5EF4-FFF2-40B4-BE49-F238E27FC236}">
                  <a16:creationId xmlns:a16="http://schemas.microsoft.com/office/drawing/2014/main" id="{CE5D5963-DC1E-49F7-BC3B-5843D294EAA3}"/>
                </a:ext>
              </a:extLst>
            </p:cNvPr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35" name="Google Shape;799;p57">
              <a:extLst>
                <a:ext uri="{FF2B5EF4-FFF2-40B4-BE49-F238E27FC236}">
                  <a16:creationId xmlns:a16="http://schemas.microsoft.com/office/drawing/2014/main" id="{36608386-6E6E-41DB-8671-A450E4B48FE3}"/>
                </a:ext>
              </a:extLst>
            </p:cNvPr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36" name="Google Shape;800;p57">
              <a:extLst>
                <a:ext uri="{FF2B5EF4-FFF2-40B4-BE49-F238E27FC236}">
                  <a16:creationId xmlns:a16="http://schemas.microsoft.com/office/drawing/2014/main" id="{944BADD9-3085-45F5-BD76-43CB9A3DEB5C}"/>
                </a:ext>
              </a:extLst>
            </p:cNvPr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1;p57">
              <a:extLst>
                <a:ext uri="{FF2B5EF4-FFF2-40B4-BE49-F238E27FC236}">
                  <a16:creationId xmlns:a16="http://schemas.microsoft.com/office/drawing/2014/main" id="{0900B2C4-7682-47EE-B36B-1299F98C0959}"/>
                </a:ext>
              </a:extLst>
            </p:cNvPr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2;p57">
              <a:extLst>
                <a:ext uri="{FF2B5EF4-FFF2-40B4-BE49-F238E27FC236}">
                  <a16:creationId xmlns:a16="http://schemas.microsoft.com/office/drawing/2014/main" id="{220C45B5-6416-49A1-A096-5C08E74600C1}"/>
                </a:ext>
              </a:extLst>
            </p:cNvPr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3;p57">
              <a:extLst>
                <a:ext uri="{FF2B5EF4-FFF2-40B4-BE49-F238E27FC236}">
                  <a16:creationId xmlns:a16="http://schemas.microsoft.com/office/drawing/2014/main" id="{69ABB99C-00B4-49F1-BAD5-95AF3BCEFACB}"/>
                </a:ext>
              </a:extLst>
            </p:cNvPr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4;p57">
              <a:extLst>
                <a:ext uri="{FF2B5EF4-FFF2-40B4-BE49-F238E27FC236}">
                  <a16:creationId xmlns:a16="http://schemas.microsoft.com/office/drawing/2014/main" id="{90269A64-A87D-4BEC-A94A-64C386D91C3D}"/>
                </a:ext>
              </a:extLst>
            </p:cNvPr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5;p57">
              <a:extLst>
                <a:ext uri="{FF2B5EF4-FFF2-40B4-BE49-F238E27FC236}">
                  <a16:creationId xmlns:a16="http://schemas.microsoft.com/office/drawing/2014/main" id="{2482D883-AD89-4994-A7F3-9F084E4A05D5}"/>
                </a:ext>
              </a:extLst>
            </p:cNvPr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6;p57">
              <a:extLst>
                <a:ext uri="{FF2B5EF4-FFF2-40B4-BE49-F238E27FC236}">
                  <a16:creationId xmlns:a16="http://schemas.microsoft.com/office/drawing/2014/main" id="{537E6471-E6D0-4906-A617-0B2B00BD06A9}"/>
                </a:ext>
              </a:extLst>
            </p:cNvPr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7;p57">
              <a:extLst>
                <a:ext uri="{FF2B5EF4-FFF2-40B4-BE49-F238E27FC236}">
                  <a16:creationId xmlns:a16="http://schemas.microsoft.com/office/drawing/2014/main" id="{8732B1C8-3F26-4EB2-A106-91ACA49600D1}"/>
                </a:ext>
              </a:extLst>
            </p:cNvPr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8;p57">
              <a:extLst>
                <a:ext uri="{FF2B5EF4-FFF2-40B4-BE49-F238E27FC236}">
                  <a16:creationId xmlns:a16="http://schemas.microsoft.com/office/drawing/2014/main" id="{046A98F6-7C26-4B31-8D36-E4CEC790C0A4}"/>
                </a:ext>
              </a:extLst>
            </p:cNvPr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9;p57">
              <a:extLst>
                <a:ext uri="{FF2B5EF4-FFF2-40B4-BE49-F238E27FC236}">
                  <a16:creationId xmlns:a16="http://schemas.microsoft.com/office/drawing/2014/main" id="{211618FB-9257-4E0A-83A0-CA49C20B6D81}"/>
                </a:ext>
              </a:extLst>
            </p:cNvPr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0;p57">
              <a:extLst>
                <a:ext uri="{FF2B5EF4-FFF2-40B4-BE49-F238E27FC236}">
                  <a16:creationId xmlns:a16="http://schemas.microsoft.com/office/drawing/2014/main" id="{48153FB4-2DC9-4E41-A3F3-CBD8D09BE0D1}"/>
                </a:ext>
              </a:extLst>
            </p:cNvPr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1;p57">
              <a:extLst>
                <a:ext uri="{FF2B5EF4-FFF2-40B4-BE49-F238E27FC236}">
                  <a16:creationId xmlns:a16="http://schemas.microsoft.com/office/drawing/2014/main" id="{2DE02E8E-C1D2-4061-929A-8FD016ABD430}"/>
                </a:ext>
              </a:extLst>
            </p:cNvPr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2;p57">
              <a:extLst>
                <a:ext uri="{FF2B5EF4-FFF2-40B4-BE49-F238E27FC236}">
                  <a16:creationId xmlns:a16="http://schemas.microsoft.com/office/drawing/2014/main" id="{F4F3CBE4-0200-4820-8D20-8585C5A90986}"/>
                </a:ext>
              </a:extLst>
            </p:cNvPr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3;p57">
              <a:extLst>
                <a:ext uri="{FF2B5EF4-FFF2-40B4-BE49-F238E27FC236}">
                  <a16:creationId xmlns:a16="http://schemas.microsoft.com/office/drawing/2014/main" id="{BC61E163-293F-4ADF-B378-223E68FDED53}"/>
                </a:ext>
              </a:extLst>
            </p:cNvPr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4;p57">
              <a:extLst>
                <a:ext uri="{FF2B5EF4-FFF2-40B4-BE49-F238E27FC236}">
                  <a16:creationId xmlns:a16="http://schemas.microsoft.com/office/drawing/2014/main" id="{08880BF7-1393-458E-8300-46AA72A45A64}"/>
                </a:ext>
              </a:extLst>
            </p:cNvPr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5;p57">
              <a:extLst>
                <a:ext uri="{FF2B5EF4-FFF2-40B4-BE49-F238E27FC236}">
                  <a16:creationId xmlns:a16="http://schemas.microsoft.com/office/drawing/2014/main" id="{39AB45C3-C20D-41CB-BA7F-1F6FAB0B4D9D}"/>
                </a:ext>
              </a:extLst>
            </p:cNvPr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6;p57">
              <a:extLst>
                <a:ext uri="{FF2B5EF4-FFF2-40B4-BE49-F238E27FC236}">
                  <a16:creationId xmlns:a16="http://schemas.microsoft.com/office/drawing/2014/main" id="{6C43F9AA-B872-4B28-9EB2-1002BD5D19E6}"/>
                </a:ext>
              </a:extLst>
            </p:cNvPr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7;p57">
              <a:extLst>
                <a:ext uri="{FF2B5EF4-FFF2-40B4-BE49-F238E27FC236}">
                  <a16:creationId xmlns:a16="http://schemas.microsoft.com/office/drawing/2014/main" id="{87288A69-ED48-44F1-9FED-59F684845AE8}"/>
                </a:ext>
              </a:extLst>
            </p:cNvPr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8;p57">
              <a:extLst>
                <a:ext uri="{FF2B5EF4-FFF2-40B4-BE49-F238E27FC236}">
                  <a16:creationId xmlns:a16="http://schemas.microsoft.com/office/drawing/2014/main" id="{6DE8A6C9-A8BB-4026-B68D-CF2D51EDBB7C}"/>
                </a:ext>
              </a:extLst>
            </p:cNvPr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9;p57">
              <a:extLst>
                <a:ext uri="{FF2B5EF4-FFF2-40B4-BE49-F238E27FC236}">
                  <a16:creationId xmlns:a16="http://schemas.microsoft.com/office/drawing/2014/main" id="{3C887770-1E6A-4E37-A2CF-5500C761BB08}"/>
                </a:ext>
              </a:extLst>
            </p:cNvPr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70FBA83-FB07-4960-88A8-AC0FF59B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1" y="1274895"/>
            <a:ext cx="4327897" cy="2128629"/>
          </a:xfrm>
          <a:prstGeom prst="rect">
            <a:avLst/>
          </a:prstGeom>
        </p:spPr>
      </p:pic>
      <p:grpSp>
        <p:nvGrpSpPr>
          <p:cNvPr id="56" name="Google Shape;828;p58">
            <a:extLst>
              <a:ext uri="{FF2B5EF4-FFF2-40B4-BE49-F238E27FC236}">
                <a16:creationId xmlns:a16="http://schemas.microsoft.com/office/drawing/2014/main" id="{9F2CED43-4AF8-4E21-B5FE-E3CA2C9496E3}"/>
              </a:ext>
            </a:extLst>
          </p:cNvPr>
          <p:cNvGrpSpPr/>
          <p:nvPr/>
        </p:nvGrpSpPr>
        <p:grpSpPr>
          <a:xfrm rot="5400000">
            <a:off x="6287408" y="1690263"/>
            <a:ext cx="1574793" cy="3030431"/>
            <a:chOff x="2487400" y="238125"/>
            <a:chExt cx="2621025" cy="5226675"/>
          </a:xfrm>
        </p:grpSpPr>
        <p:sp>
          <p:nvSpPr>
            <p:cNvPr id="57" name="Google Shape;829;p58">
              <a:extLst>
                <a:ext uri="{FF2B5EF4-FFF2-40B4-BE49-F238E27FC236}">
                  <a16:creationId xmlns:a16="http://schemas.microsoft.com/office/drawing/2014/main" id="{D5EBFBDF-79FD-4E0C-A4CE-A10F0863AFF0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0;p58">
              <a:extLst>
                <a:ext uri="{FF2B5EF4-FFF2-40B4-BE49-F238E27FC236}">
                  <a16:creationId xmlns:a16="http://schemas.microsoft.com/office/drawing/2014/main" id="{989AECFA-F00E-4B2B-9198-21C6AD006E33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1;p58">
              <a:extLst>
                <a:ext uri="{FF2B5EF4-FFF2-40B4-BE49-F238E27FC236}">
                  <a16:creationId xmlns:a16="http://schemas.microsoft.com/office/drawing/2014/main" id="{CDC5671B-F036-437A-87CC-D3A6250AC8AE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2;p58">
              <a:extLst>
                <a:ext uri="{FF2B5EF4-FFF2-40B4-BE49-F238E27FC236}">
                  <a16:creationId xmlns:a16="http://schemas.microsoft.com/office/drawing/2014/main" id="{954D16E6-98C2-4F30-8BCD-0EF25DF40133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33;p58">
              <a:extLst>
                <a:ext uri="{FF2B5EF4-FFF2-40B4-BE49-F238E27FC236}">
                  <a16:creationId xmlns:a16="http://schemas.microsoft.com/office/drawing/2014/main" id="{E4C0A5FC-F01C-4EB9-BBC3-A2F0C34E5404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34;p58">
              <a:extLst>
                <a:ext uri="{FF2B5EF4-FFF2-40B4-BE49-F238E27FC236}">
                  <a16:creationId xmlns:a16="http://schemas.microsoft.com/office/drawing/2014/main" id="{AF21951E-25A6-4CCF-AEFC-294EC81D7F1C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5;p58">
              <a:extLst>
                <a:ext uri="{FF2B5EF4-FFF2-40B4-BE49-F238E27FC236}">
                  <a16:creationId xmlns:a16="http://schemas.microsoft.com/office/drawing/2014/main" id="{2D4FF5F6-E520-435A-86CA-666D38EC9038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95DF67AF-5419-471C-AD76-E17733C2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70" y="2474237"/>
            <a:ext cx="2531909" cy="1469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1136766" y="4029000"/>
            <a:ext cx="7041182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/>
              <a:t>Vamos a probarlo</a:t>
            </a:r>
            <a:endParaRPr sz="6000" b="1"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282872" y="1730124"/>
            <a:ext cx="1420938" cy="703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Google Shape;214;p34">
            <a:extLst>
              <a:ext uri="{FF2B5EF4-FFF2-40B4-BE49-F238E27FC236}">
                <a16:creationId xmlns:a16="http://schemas.microsoft.com/office/drawing/2014/main" id="{F26AF209-9EFB-439D-B487-863436422ECA}"/>
              </a:ext>
            </a:extLst>
          </p:cNvPr>
          <p:cNvSpPr txBox="1">
            <a:spLocks/>
          </p:cNvSpPr>
          <p:nvPr/>
        </p:nvSpPr>
        <p:spPr>
          <a:xfrm>
            <a:off x="2124301" y="0"/>
            <a:ext cx="4697818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-AR" sz="6000" dirty="0"/>
              <a:t>Funcionará?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78CA83-CB2B-418D-A985-45C9B75B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64" y="895556"/>
            <a:ext cx="4697818" cy="3133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94</Words>
  <Application>Microsoft Office PowerPoint</Application>
  <PresentationFormat>Presentación en pantalla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Bodoni</vt:lpstr>
      <vt:lpstr>Ubuntu Light</vt:lpstr>
      <vt:lpstr>Arvo</vt:lpstr>
      <vt:lpstr>Calibri</vt:lpstr>
      <vt:lpstr>Ubuntu</vt:lpstr>
      <vt:lpstr>Minimal Charm</vt:lpstr>
      <vt:lpstr>Presentación de PowerPoint</vt:lpstr>
      <vt:lpstr>Presentación de PowerPoint</vt:lpstr>
      <vt:lpstr>Clip Money</vt:lpstr>
      <vt:lpstr>Mejoras en sección modificar datos del cliente.</vt:lpstr>
      <vt:lpstr> Giro al descubierto</vt:lpstr>
      <vt:lpstr>Transferencias con Alias o CVU, mostrando la cuenta a transferir.</vt:lpstr>
      <vt:lpstr>Vamos a probarlo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Alan</cp:lastModifiedBy>
  <cp:revision>23</cp:revision>
  <dcterms:modified xsi:type="dcterms:W3CDTF">2021-01-25T23:43:56Z</dcterms:modified>
</cp:coreProperties>
</file>