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d483d61d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d483d61d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d483d61d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d483d61d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d483d61d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d483d61d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d483d61d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d483d61d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d483d61d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d483d61d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d483d61d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d483d61d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d483d61d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d483d61d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d483d61d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d483d61d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CLIP MONEY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Sprint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Grupo 2 - Sub Grupo B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438150" y="311400"/>
            <a:ext cx="82677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Sprint 1 - User Story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4" name="Google Shape;284;p14"/>
          <p:cNvSpPr txBox="1"/>
          <p:nvPr>
            <p:ph type="ctrTitle"/>
          </p:nvPr>
        </p:nvSpPr>
        <p:spPr>
          <a:xfrm>
            <a:off x="560425" y="1357875"/>
            <a:ext cx="41211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“El usuario desea ingresar a la billetera virtual a través de un login con su cuenta creada, en caso de no poseer una tiene que poder registrarse ingresando como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mínimo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datos obligatorios. La cuenta creada deberá tener un usuario, una contraseña, un teléfono y un email.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nombre de usuario debería estar contenido entre 5 a 16 caracteres y la contraseña entre 8 y 16 caracteres’’ 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438150" y="311400"/>
            <a:ext cx="82677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Sprint 1 - Tareas BackEnd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15"/>
          <p:cNvSpPr txBox="1"/>
          <p:nvPr>
            <p:ph type="ctrTitle"/>
          </p:nvPr>
        </p:nvSpPr>
        <p:spPr>
          <a:xfrm>
            <a:off x="560425" y="1357875"/>
            <a:ext cx="41211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Controller de cliente: Crear controller  de Cliente para traer datos de los mismos hacia el front y en sentido inverso del front hacia la base de datos.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Creación de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modelos de datos y gestor Cliente: La clase gestor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donde realmente se conecte el MVC con la base de datos mediante los procedimientos almacenados del mismo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Conexión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 base de datos: la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conexión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 la base de datos puede ser local o remota.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clase Login: Crear Clase Login y Gestor Login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Controller de Login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Token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438150" y="311400"/>
            <a:ext cx="82677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Sprint 1 - Tareas FrontEnd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6" name="Google Shape;296;p16"/>
          <p:cNvSpPr txBox="1"/>
          <p:nvPr>
            <p:ph type="ctrTitle"/>
          </p:nvPr>
        </p:nvSpPr>
        <p:spPr>
          <a:xfrm>
            <a:off x="560425" y="1357875"/>
            <a:ext cx="41211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el modelo de datos Cliente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componente de Login: Debe contener los campos para completar de usuario y contraseña, además de un botón para redireccionar a un formulario de registro. Encriptar contraseña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componente de Registro/Actualización de datos: a diferencia del de registro en este se pueden editar los datos de los campos que sean editables y actualizar aquellos que estén incompletos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componente navbar: debe redireccionar a los otros componentes (por ahora solo login y cerrar sesión)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Sprint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438150" y="311400"/>
            <a:ext cx="82677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Estructura Inicial - Base de Datos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 b="28099" l="26261" r="2140" t="24113"/>
          <a:stretch/>
        </p:blipFill>
        <p:spPr>
          <a:xfrm>
            <a:off x="1373525" y="1416475"/>
            <a:ext cx="6396950" cy="23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438150" y="311400"/>
            <a:ext cx="82677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.NET MVC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025"/>
            <a:ext cx="2171200" cy="41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>
            <p:ph type="ctrTitle"/>
          </p:nvPr>
        </p:nvSpPr>
        <p:spPr>
          <a:xfrm>
            <a:off x="3244975" y="1177400"/>
            <a:ext cx="56547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Modelos: Para cumplir con este sprint se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necesitó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clase cliente y login con sus respectivos gestores, los cuales son los encargados de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comunicarse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 la base de datos principalmente,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además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poder brindar diferentes funcionalidades a los modelos. Agregamos una clase resp para que mande el token con el id.</a:t>
            </a:r>
            <a:endParaRPr b="0" i="1" sz="12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Vistas: Existe solo una vista, ya que el frontend va embebido en Angular. Cuando la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comienza a correr se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redirecciona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 Index de la vista Home.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Controladores: El controlador de cliente es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básicamente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API Cliente. El controlador de login es el encargado de validar que el usuario y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contraseña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sean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válidos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luego generar y devolver un token. Para esto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se utiliza el controlador TokenGenerator.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App_Start se encuentran los ruteos de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aplicación,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además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los ruteos para las api de los controladores. AccessPolicyCors lo agregamos por problemas con el cors que no nos dejaba acceder del Front hacia el Back.</a:t>
            </a:r>
            <a:endParaRPr b="0" i="1" sz="12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438150" y="311400"/>
            <a:ext cx="82677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Angular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5" name="Google Shape;315;p19"/>
          <p:cNvSpPr txBox="1"/>
          <p:nvPr>
            <p:ph type="ctrTitle"/>
          </p:nvPr>
        </p:nvSpPr>
        <p:spPr>
          <a:xfrm>
            <a:off x="3244975" y="1177400"/>
            <a:ext cx="56547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Utilizamos 4 componentes para cumplir con los requerimientos del sprint. 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Componente Login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Componente para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Registro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 principal Clientes, que muestra el perfil del mismo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Componente navbar para la 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navegación</a:t>
            </a: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 el sitio de la billetera virtual.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Utilizamos un solo modelo de datos que es el del cliente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0" i="1"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Utilizamos 2 servicios para consumir dos API diferentes servidas en el BackEnd ( las operaciones de cliente y el logeo).</a:t>
            </a:r>
            <a:endParaRPr b="0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948175"/>
            <a:ext cx="2241687" cy="37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ctrTitle"/>
          </p:nvPr>
        </p:nvSpPr>
        <p:spPr>
          <a:xfrm>
            <a:off x="438150" y="311400"/>
            <a:ext cx="82677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Vemos la demo?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825" y="1409950"/>
            <a:ext cx="5546349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ctrTitle"/>
          </p:nvPr>
        </p:nvSpPr>
        <p:spPr>
          <a:xfrm>
            <a:off x="180825" y="1177400"/>
            <a:ext cx="8718900" cy="31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419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MUCHAS GRACIAS POR SU ATENCION !</a:t>
            </a:r>
            <a:endParaRPr b="0" i="1"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