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fb9bf2e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fb9bf2e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b9bf2e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b9bf2e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b9bf2e7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b9bf2e7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b9bf2e7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b9bf2e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b9bf2e7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b9bf2e7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b9bf2e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b9bf2e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b9bf2e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b9bf2e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nº3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Clip Money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.Nueva </a:t>
            </a:r>
            <a:r>
              <a:rPr lang="es"/>
              <a:t>Página</a:t>
            </a:r>
            <a:r>
              <a:rPr lang="es"/>
              <a:t> Principal.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</a:t>
            </a:r>
            <a:r>
              <a:rPr lang="es"/>
              <a:t>Sección</a:t>
            </a:r>
            <a:r>
              <a:rPr lang="es"/>
              <a:t> de Operaciones.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.Servicio de Giro y </a:t>
            </a:r>
            <a:r>
              <a:rPr lang="es"/>
              <a:t>Transferencia.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.Api y Giro al Descubierto.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 </a:t>
            </a:r>
            <a:r>
              <a:rPr lang="es"/>
              <a:t>Página</a:t>
            </a:r>
            <a:r>
              <a:rPr lang="es"/>
              <a:t> Principal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3325"/>
            <a:ext cx="8295075" cy="35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</a:t>
            </a:r>
            <a:r>
              <a:rPr lang="es"/>
              <a:t> de operaciones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50" y="1150750"/>
            <a:ext cx="7819590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giro y transferencias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74125"/>
            <a:ext cx="57150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giro al descubierto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25" y="968675"/>
            <a:ext cx="5389074" cy="40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transferencia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25" y="973375"/>
            <a:ext cx="5334525" cy="40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282475"/>
            <a:ext cx="85206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