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78" r:id="rId2"/>
  </p:sldIdLst>
  <p:sldSz cx="9144000" cy="6858000" type="screen4x3"/>
  <p:notesSz cx="7010400" cy="92360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66FF"/>
    <a:srgbClr val="FF99CC"/>
    <a:srgbClr val="4CF2F6"/>
    <a:srgbClr val="FFFF99"/>
    <a:srgbClr val="FF6600"/>
    <a:srgbClr val="9900FF"/>
    <a:srgbClr val="F57E1B"/>
    <a:srgbClr val="EC700A"/>
    <a:srgbClr val="E2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7346" autoAdjust="0"/>
  </p:normalViewPr>
  <p:slideViewPr>
    <p:cSldViewPr>
      <p:cViewPr>
        <p:scale>
          <a:sx n="100" d="100"/>
          <a:sy n="100" d="100"/>
        </p:scale>
        <p:origin x="-492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1266"/>
    </p:cViewPr>
  </p:sorterViewPr>
  <p:notesViewPr>
    <p:cSldViewPr>
      <p:cViewPr varScale="1">
        <p:scale>
          <a:sx n="79" d="100"/>
          <a:sy n="79" d="100"/>
        </p:scale>
        <p:origin x="-1962" y="-84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4021A-D3E4-4A33-A8E6-DBFC9B89C07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2214E-AAC9-4571-B51F-993EB096E99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5035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D6673-46F7-49CF-989E-DBBD347C7D97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1DF97-EEC4-4721-8D22-2A59514DF97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946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85384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6000768"/>
            <a:ext cx="1320021" cy="56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680E4-A4C7-4385-8F7C-9E07AA4CAB59}" type="datetimeFigureOut">
              <a:rPr lang="es-PE" smtClean="0"/>
              <a:pPr/>
              <a:t>12/12/2014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4E5F-0416-4D7A-B230-C79049189E2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l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576064"/>
          </a:xfrm>
        </p:spPr>
        <p:txBody>
          <a:bodyPr>
            <a:normAutofit/>
          </a:bodyPr>
          <a:lstStyle/>
          <a:p>
            <a:pPr algn="r"/>
            <a:r>
              <a:rPr lang="es-PE" sz="24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Formulario Cotizador </a:t>
            </a:r>
            <a:endParaRPr lang="es-PE" sz="2400" dirty="0"/>
          </a:p>
        </p:txBody>
      </p:sp>
      <p:sp>
        <p:nvSpPr>
          <p:cNvPr id="5" name="4 Rectángulo"/>
          <p:cNvSpPr/>
          <p:nvPr/>
        </p:nvSpPr>
        <p:spPr>
          <a:xfrm>
            <a:off x="827584" y="764704"/>
            <a:ext cx="7416824" cy="5112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827584" y="1916832"/>
            <a:ext cx="741682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" name="7 CuadroTexto"/>
          <p:cNvSpPr txBox="1"/>
          <p:nvPr/>
        </p:nvSpPr>
        <p:spPr>
          <a:xfrm>
            <a:off x="755576" y="505247"/>
            <a:ext cx="13452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Usuario (Positiva, Bróker)</a:t>
            </a:r>
            <a:endParaRPr lang="es-PE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441748" y="836712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Ramo:</a:t>
            </a:r>
            <a:endParaRPr lang="es-PE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946877" y="1036767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Solicitud:</a:t>
            </a:r>
            <a:endParaRPr lang="es-PE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6983</TotalTime>
  <Words>14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Formulario Cotizador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 Rivera Galvez</dc:creator>
  <cp:lastModifiedBy>Administrador</cp:lastModifiedBy>
  <cp:revision>634</cp:revision>
  <cp:lastPrinted>2014-08-15T14:35:30Z</cp:lastPrinted>
  <dcterms:created xsi:type="dcterms:W3CDTF">2014-08-05T13:53:49Z</dcterms:created>
  <dcterms:modified xsi:type="dcterms:W3CDTF">2014-12-12T18:00:24Z</dcterms:modified>
</cp:coreProperties>
</file>