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59" r:id="rId6"/>
    <p:sldId id="260" r:id="rId7"/>
    <p:sldId id="264" r:id="rId8"/>
    <p:sldId id="261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00" autoAdjust="0"/>
  </p:normalViewPr>
  <p:slideViewPr>
    <p:cSldViewPr snapToGrid="0" snapToObjects="1">
      <p:cViewPr varScale="1">
        <p:scale>
          <a:sx n="75" d="100"/>
          <a:sy n="75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DBA90-CDB2-9846-BC3C-C942DFE4778C}" type="datetimeFigureOut">
              <a:rPr lang="en-US" smtClean="0"/>
              <a:pPr/>
              <a:t>11/24/12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7CFD5-E988-584D-85C3-029223A86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Shradha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the project idea, its scope, the stakeholders, the problems the system addresses, economic benefits, whether it is an existing system that is to be improved or a new idea.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  slide)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content presented here is what you have submitted for assign1.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Sheila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Poornima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Poornima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Shradha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Sheila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– Shradha</a:t>
            </a:r>
          </a:p>
          <a:p>
            <a:r>
              <a:rPr lang="en-US" dirty="0" smtClean="0"/>
              <a:t>Environmental</a:t>
            </a:r>
            <a:r>
              <a:rPr lang="en-US" baseline="0" dirty="0" smtClean="0"/>
              <a:t> – Sheila</a:t>
            </a:r>
          </a:p>
          <a:p>
            <a:r>
              <a:rPr lang="en-US" baseline="0" dirty="0" smtClean="0"/>
              <a:t>Technical </a:t>
            </a:r>
            <a:r>
              <a:rPr lang="en-US" baseline="0" smtClean="0"/>
              <a:t>- Poornima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pPr/>
              <a:t>11/24/12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pPr/>
              <a:t>11/24/12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11/24/12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11/24/12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1838" y="1374791"/>
            <a:ext cx="5458968" cy="10486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Schedu-elp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836" y="4848225"/>
            <a:ext cx="6931532" cy="1600200"/>
          </a:xfrm>
        </p:spPr>
        <p:txBody>
          <a:bodyPr/>
          <a:lstStyle/>
          <a:p>
            <a:r>
              <a:rPr lang="en-US" b="1" dirty="0" smtClean="0"/>
              <a:t>Team Gamma</a:t>
            </a:r>
          </a:p>
          <a:p>
            <a:r>
              <a:rPr lang="en-US" dirty="0" smtClean="0"/>
              <a:t>Poornima Ganesan</a:t>
            </a:r>
          </a:p>
          <a:p>
            <a:r>
              <a:rPr lang="en-US" dirty="0" smtClean="0"/>
              <a:t>Shradha Cripe</a:t>
            </a:r>
          </a:p>
          <a:p>
            <a:r>
              <a:rPr lang="en-US" dirty="0" smtClean="0"/>
              <a:t>Sheila Bernal</a:t>
            </a:r>
          </a:p>
          <a:p>
            <a:endParaRPr lang="en-US" dirty="0" smtClean="0"/>
          </a:p>
          <a:p>
            <a:r>
              <a:rPr lang="en-US" b="1" dirty="0" smtClean="0"/>
              <a:t>COEN 285 – Fall 2012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148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467" y="558799"/>
            <a:ext cx="2777068" cy="665767"/>
          </a:xfrm>
        </p:spPr>
        <p:txBody>
          <a:bodyPr/>
          <a:lstStyle/>
          <a:p>
            <a:r>
              <a:rPr lang="en-US" sz="2200" dirty="0" smtClean="0">
                <a:solidFill>
                  <a:srgbClr val="FFFFFF"/>
                </a:solidFill>
              </a:rPr>
              <a:t>Challenges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462581"/>
            <a:ext cx="6508377" cy="5223325"/>
          </a:xfrm>
        </p:spPr>
        <p:txBody>
          <a:bodyPr>
            <a:normAutofit/>
          </a:bodyPr>
          <a:lstStyle/>
          <a:p>
            <a:r>
              <a:rPr lang="en-US" dirty="0" smtClean="0"/>
              <a:t>Environmental</a:t>
            </a:r>
          </a:p>
          <a:p>
            <a:pPr lvl="1"/>
            <a:r>
              <a:rPr lang="en-US" dirty="0" smtClean="0"/>
              <a:t>Host Database vs. Local instance</a:t>
            </a:r>
          </a:p>
          <a:p>
            <a:pPr lvl="1"/>
            <a:r>
              <a:rPr lang="en-US" dirty="0" smtClean="0"/>
              <a:t>Windows vs. Mac</a:t>
            </a:r>
          </a:p>
          <a:p>
            <a:r>
              <a:rPr lang="en-US" dirty="0" smtClean="0"/>
              <a:t>Technical</a:t>
            </a:r>
          </a:p>
          <a:p>
            <a:pPr lvl="1"/>
            <a:r>
              <a:rPr lang="en-US" dirty="0"/>
              <a:t>Hibernate for Object-Relational Mapping</a:t>
            </a:r>
          </a:p>
          <a:p>
            <a:pPr lvl="1"/>
            <a:r>
              <a:rPr lang="en-US" dirty="0" smtClean="0"/>
              <a:t>High (re)learning curve</a:t>
            </a:r>
          </a:p>
          <a:p>
            <a:pPr lvl="1"/>
            <a:r>
              <a:rPr lang="en-US" dirty="0" smtClean="0"/>
              <a:t>Troubleshooting</a:t>
            </a:r>
          </a:p>
          <a:p>
            <a:pPr lvl="1"/>
            <a:r>
              <a:rPr lang="en-US" dirty="0" smtClean="0"/>
              <a:t>Balancing collaboration with independence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Establish Configuration Management and Initial Training </a:t>
            </a:r>
          </a:p>
          <a:p>
            <a:pPr lvl="1"/>
            <a:r>
              <a:rPr lang="en-US" dirty="0" smtClean="0"/>
              <a:t>Capturing and Communicating Issues</a:t>
            </a:r>
          </a:p>
          <a:p>
            <a:pPr lvl="1"/>
            <a:r>
              <a:rPr lang="en-US" dirty="0" smtClean="0"/>
              <a:t>Modified Scrum – maintaining rhythm, balancing schedules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0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4724" y="914400"/>
            <a:ext cx="1447801" cy="512541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6812"/>
            <a:ext cx="6508377" cy="4939351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Implemented User Stories</a:t>
            </a:r>
          </a:p>
          <a:p>
            <a:r>
              <a:rPr lang="en-US" dirty="0" smtClean="0"/>
              <a:t>Architecture Diagram</a:t>
            </a:r>
          </a:p>
          <a:p>
            <a:r>
              <a:rPr lang="en-US" dirty="0" smtClean="0"/>
              <a:t>Current System Status &amp; Velocity</a:t>
            </a:r>
          </a:p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1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114" y="498582"/>
            <a:ext cx="4002243" cy="1177818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Schedu-elp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Overview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338668"/>
            <a:ext cx="7755469" cy="6383866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 smtClean="0"/>
              <a:t>Re-conceptualization of the ‘classic’ course planning </a:t>
            </a:r>
          </a:p>
          <a:p>
            <a:pPr marL="228600" lvl="1" indent="0">
              <a:buNone/>
            </a:pPr>
            <a:r>
              <a:rPr lang="en-US" sz="1900" dirty="0"/>
              <a:t>system</a:t>
            </a:r>
          </a:p>
          <a:p>
            <a:r>
              <a:rPr lang="en-US" sz="1900" dirty="0" smtClean="0"/>
              <a:t>One-stop course planning system for ambitious and </a:t>
            </a:r>
            <a:r>
              <a:rPr lang="en-US" sz="1900" dirty="0" smtClean="0"/>
              <a:t>      strategically </a:t>
            </a:r>
            <a:r>
              <a:rPr lang="en-US" sz="1900" dirty="0" smtClean="0"/>
              <a:t>focused student</a:t>
            </a:r>
          </a:p>
          <a:p>
            <a:r>
              <a:rPr lang="en-US" sz="1900" dirty="0" smtClean="0"/>
              <a:t>Aimed to help SCU students balance all their responsibilities through planning tools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1900" dirty="0" smtClean="0"/>
              <a:t>Stakeholders</a:t>
            </a:r>
          </a:p>
          <a:p>
            <a:pPr lvl="1"/>
            <a:r>
              <a:rPr lang="en-US" sz="1900" dirty="0" smtClean="0"/>
              <a:t>Team Gamma</a:t>
            </a:r>
          </a:p>
          <a:p>
            <a:pPr lvl="1"/>
            <a:r>
              <a:rPr lang="en-US" sz="1900" dirty="0" smtClean="0"/>
              <a:t>SCU: Students and Departments </a:t>
            </a:r>
            <a:r>
              <a:rPr lang="en-US" sz="1900" dirty="0"/>
              <a:t>(</a:t>
            </a:r>
            <a:r>
              <a:rPr lang="en-US" sz="1900" dirty="0" smtClean="0"/>
              <a:t>Programs and Financial)</a:t>
            </a:r>
          </a:p>
          <a:p>
            <a:pPr lvl="1"/>
            <a:r>
              <a:rPr lang="en-US" sz="1900" dirty="0" smtClean="0"/>
              <a:t>Advertisers</a:t>
            </a:r>
          </a:p>
          <a:p>
            <a:r>
              <a:rPr lang="en-US" sz="1900" dirty="0" smtClean="0"/>
              <a:t>Economic benefits</a:t>
            </a:r>
          </a:p>
          <a:p>
            <a:pPr lvl="1"/>
            <a:r>
              <a:rPr lang="en-US" sz="1900" dirty="0" smtClean="0"/>
              <a:t>Reduced Educational Cost for Students</a:t>
            </a:r>
          </a:p>
          <a:p>
            <a:pPr lvl="1"/>
            <a:r>
              <a:rPr lang="en-US" sz="1900" dirty="0" smtClean="0"/>
              <a:t>Increased revenue to SCU, from SCU business advertisements</a:t>
            </a:r>
          </a:p>
        </p:txBody>
      </p:sp>
      <p:pic>
        <p:nvPicPr>
          <p:cNvPr id="4" name="Picture 3" descr="Slide0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t="30864" r="21481" b="35062"/>
          <a:stretch/>
        </p:blipFill>
        <p:spPr>
          <a:xfrm>
            <a:off x="846667" y="2506133"/>
            <a:ext cx="6197600" cy="14901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8180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1.bp.blogspot.com/-WDaDuF-55Ts/UEeR4724BXI/AAAAAAAAA-A/yEgGwYCJ-3w/s1600/de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5954" y="1557497"/>
            <a:ext cx="5361823" cy="38664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838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35" y="863591"/>
            <a:ext cx="3234267" cy="596908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User 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Stories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399231"/>
              </p:ext>
            </p:extLst>
          </p:nvPr>
        </p:nvGraphicFramePr>
        <p:xfrm>
          <a:off x="244243" y="275691"/>
          <a:ext cx="6874902" cy="642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898"/>
                <a:gridCol w="3852004"/>
              </a:tblGrid>
              <a:tr h="486858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 Homepage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the Schedu-elp Home Page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read an overview of the Schedu-elp system.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Sign-in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Sign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in to the Schedu-elp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system;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create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and access my profile.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Sign-out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Sign out of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the Schedu-elp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system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Search by Course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Search for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available courses by inputting the course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name;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view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the details of that course.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Search</a:t>
                      </a:r>
                      <a:r>
                        <a:rPr lang="en-US" sz="1600" baseline="0" dirty="0" smtClean="0"/>
                        <a:t> by Course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Search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for available courses by inputting the course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number;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view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the details of that course.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5368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Search by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 of Week and/or Time of Day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Search for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available courses by inputting preferred scheduling days and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times;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find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 class that is scheduled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during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available times.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 Contact 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Access contact information;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communicate methods for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help</a:t>
                      </a:r>
                      <a:endParaRPr lang="en-US" sz="11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 Course to POS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 course to POS;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plan for graduate studies.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 POS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POS online;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added courses</a:t>
                      </a:r>
                      <a:endParaRPr lang="en-US" sz="1100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Post Course Review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a review for a specific course;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 course experience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 Course Reviews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all reviews for a specific course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 FAQs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View a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list of frequently asked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questions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51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06" y="291498"/>
            <a:ext cx="3335866" cy="916135"/>
          </a:xfrm>
        </p:spPr>
        <p:txBody>
          <a:bodyPr/>
          <a:lstStyle/>
          <a:p>
            <a:r>
              <a:rPr lang="en-US" sz="2000" dirty="0" smtClean="0">
                <a:solidFill>
                  <a:srgbClr val="FFFFFF"/>
                </a:solidFill>
              </a:rPr>
              <a:t>Architecture </a:t>
            </a:r>
            <a:br>
              <a:rPr lang="en-US" sz="2000" dirty="0" smtClean="0">
                <a:solidFill>
                  <a:srgbClr val="FFFFFF"/>
                </a:solidFill>
              </a:rPr>
            </a:br>
            <a:r>
              <a:rPr lang="en-US" sz="2000" dirty="0" smtClean="0">
                <a:solidFill>
                  <a:srgbClr val="FFFFFF"/>
                </a:solidFill>
              </a:rPr>
              <a:t>Diagram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7634"/>
            <a:ext cx="6508377" cy="4918530"/>
          </a:xfrm>
        </p:spPr>
        <p:txBody>
          <a:bodyPr/>
          <a:lstStyle/>
          <a:p>
            <a:r>
              <a:rPr lang="en-US" dirty="0" smtClean="0"/>
              <a:t>Component diagram goes here (Sheila)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32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7634"/>
            <a:ext cx="6508377" cy="4918530"/>
          </a:xfrm>
        </p:spPr>
        <p:txBody>
          <a:bodyPr/>
          <a:lstStyle/>
          <a:p>
            <a:r>
              <a:rPr lang="en-US" dirty="0" smtClean="0"/>
              <a:t>Table showing user stories, components developed for the story, name against each component (Poornima)</a:t>
            </a:r>
          </a:p>
          <a:p>
            <a:r>
              <a:rPr lang="en-US" dirty="0" smtClean="0"/>
              <a:t>Side box showing scrum roles (Shradha)</a:t>
            </a:r>
          </a:p>
        </p:txBody>
      </p:sp>
      <p:sp>
        <p:nvSpPr>
          <p:cNvPr id="4" name="Rectangle 3"/>
          <p:cNvSpPr/>
          <p:nvPr/>
        </p:nvSpPr>
        <p:spPr>
          <a:xfrm>
            <a:off x="7281235" y="54895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Architecture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Diagram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(cont.)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7333" y="3606801"/>
            <a:ext cx="29972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101600">
              <a:schemeClr val="accent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</a:t>
            </a:r>
            <a:r>
              <a:rPr lang="en-US" u="sng" dirty="0" smtClean="0">
                <a:solidFill>
                  <a:srgbClr val="FFFFFF"/>
                </a:solidFill>
              </a:rPr>
              <a:t>  </a:t>
            </a:r>
            <a:r>
              <a:rPr lang="en-US" u="sng" dirty="0" smtClean="0">
                <a:solidFill>
                  <a:schemeClr val="accent1"/>
                </a:solidFill>
              </a:rPr>
              <a:t> SCRUM ROLES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Scrum Master: </a:t>
            </a:r>
            <a:r>
              <a:rPr lang="en-US" dirty="0" err="1" smtClean="0">
                <a:solidFill>
                  <a:schemeClr val="accent1"/>
                </a:solidFill>
              </a:rPr>
              <a:t>Poornima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Product Owner: Shradha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Team: All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-------------------------------------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Customer: Sheila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0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998" y="876376"/>
            <a:ext cx="3166534" cy="874493"/>
          </a:xfrm>
        </p:spPr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Current </a:t>
            </a:r>
            <a:r>
              <a:rPr lang="en-US" sz="2400" dirty="0" smtClean="0">
                <a:solidFill>
                  <a:srgbClr val="FFFFFF"/>
                </a:solidFill>
              </a:rPr>
              <a:t/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System </a:t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Status</a:t>
            </a:r>
            <a:endParaRPr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445889"/>
              </p:ext>
            </p:extLst>
          </p:nvPr>
        </p:nvGraphicFramePr>
        <p:xfrm>
          <a:off x="254000" y="3251162"/>
          <a:ext cx="8686799" cy="335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28"/>
                <a:gridCol w="4224171"/>
              </a:tblGrid>
              <a:tr h="31751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Stories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US001 - Access the Schedu-elp Home Page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US010 – Search Courses by Program Special Requirement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US002 – Sign-in to Schedu-elp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US011 – Add a Course to Program of Studies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US003 – Sign-out of Schedu-elp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US012 – Remove a Course from Program of Studies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US004 – Access Link to Advertisers’ Websites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US013 – View Program of Studies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US005 – Search Courses by Course Name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US014 – Print Program of Studies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US006 – Search Courses by Course Number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US015 – View all Reviews for a Course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US007 – Search Courses by Day of Week and/or Time of Day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US016 – Post a Course Review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US008 – Search Courses by Pre-requisite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US017 – Access Contact Information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US009 – Search Courses by Name of Professor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US018 – Access Online Help/FAQ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000" y="328092"/>
            <a:ext cx="6908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chemeClr val="accent1"/>
                </a:solidFill>
              </a:rPr>
              <a:t>Implemented core functionality first 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Sign-in and Sign-out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Core search features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Preliminary review features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Add course to Program of Studies</a:t>
            </a:r>
          </a:p>
          <a:p>
            <a:pPr>
              <a:buFont typeface="Wingdings" pitchFamily="2" charset="2"/>
              <a:buChar char="§"/>
            </a:pPr>
            <a:r>
              <a:rPr lang="en-US" sz="1600" b="1" dirty="0" smtClean="0">
                <a:solidFill>
                  <a:schemeClr val="accent1"/>
                </a:solidFill>
              </a:rPr>
              <a:t>Roadmap for future releases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Full use of Program of Studies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Advanced Search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Advertisements</a:t>
            </a:r>
          </a:p>
          <a:p>
            <a:pPr lvl="1">
              <a:buFont typeface="Wingdings" pitchFamily="2" charset="2"/>
              <a:buChar char="§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3792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2796" y="605448"/>
            <a:ext cx="2387601" cy="874493"/>
          </a:xfrm>
        </p:spPr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Project </a:t>
            </a:r>
            <a:r>
              <a:rPr lang="en-US" sz="2400" dirty="0" smtClean="0">
                <a:solidFill>
                  <a:srgbClr val="FFFFFF"/>
                </a:solidFill>
              </a:rPr>
              <a:t/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Velocity 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4348"/>
            <a:ext cx="6508377" cy="5001815"/>
          </a:xfrm>
        </p:spPr>
        <p:txBody>
          <a:bodyPr/>
          <a:lstStyle/>
          <a:p>
            <a:r>
              <a:rPr lang="en-US" dirty="0" err="1" smtClean="0"/>
              <a:t>Poorima</a:t>
            </a:r>
            <a:r>
              <a:rPr lang="en-US" dirty="0" smtClean="0"/>
              <a:t> &amp; Sheila</a:t>
            </a:r>
          </a:p>
          <a:p>
            <a:r>
              <a:rPr lang="en-US" dirty="0" smtClean="0"/>
              <a:t>PLACEHOLDERS FOR 2 BURNDOWN CHARTS and velocity estimation</a:t>
            </a:r>
          </a:p>
          <a:p>
            <a:pPr lvl="1"/>
            <a:r>
              <a:rPr lang="en-US" dirty="0" smtClean="0"/>
              <a:t>Agile estimation</a:t>
            </a:r>
          </a:p>
          <a:p>
            <a:pPr lvl="1"/>
            <a:r>
              <a:rPr lang="en-US" dirty="0" smtClean="0"/>
              <a:t>FP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1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Custom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8D181D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1001</TotalTime>
  <Words>709</Words>
  <Application>Microsoft Macintosh PowerPoint</Application>
  <PresentationFormat>On-screen Show (4:3)</PresentationFormat>
  <Paragraphs>138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Plaza</vt:lpstr>
      <vt:lpstr>Schedu-elp</vt:lpstr>
      <vt:lpstr>Agenda</vt:lpstr>
      <vt:lpstr>Schedu-elp  Overview</vt:lpstr>
      <vt:lpstr>PowerPoint Presentation</vt:lpstr>
      <vt:lpstr>User  Stories</vt:lpstr>
      <vt:lpstr>Architecture  Diagram</vt:lpstr>
      <vt:lpstr>PowerPoint Presentation</vt:lpstr>
      <vt:lpstr>Current  System  Status</vt:lpstr>
      <vt:lpstr>Project  Velocity </vt:lpstr>
      <vt:lpstr>Challenges</vt:lpstr>
    </vt:vector>
  </TitlesOfParts>
  <Company>Santa Clara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Schedu-elp</dc:title>
  <dc:creator>Shradha Cripe</dc:creator>
  <cp:lastModifiedBy>Shradha Cripe</cp:lastModifiedBy>
  <cp:revision>35</cp:revision>
  <dcterms:created xsi:type="dcterms:W3CDTF">2012-11-24T08:09:33Z</dcterms:created>
  <dcterms:modified xsi:type="dcterms:W3CDTF">2012-11-25T06:39:15Z</dcterms:modified>
</cp:coreProperties>
</file>