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4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00" autoAdjust="0"/>
  </p:normalViewPr>
  <p:slideViewPr>
    <p:cSldViewPr snapToGrid="0" snapToObjects="1">
      <p:cViewPr varScale="1">
        <p:scale>
          <a:sx n="61" d="100"/>
          <a:sy n="6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</a:t>
            </a:r>
            <a:r>
              <a:rPr lang="en-US" baseline="0" smtClean="0"/>
              <a:t>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848225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smtClean="0"/>
              <a:t>Poornima Ganesan</a:t>
            </a:r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14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9855"/>
            <a:ext cx="6508377" cy="874493"/>
          </a:xfrm>
        </p:spPr>
        <p:txBody>
          <a:bodyPr/>
          <a:lstStyle/>
          <a:p>
            <a:r>
              <a:rPr lang="en-US" dirty="0" smtClean="0"/>
              <a:t>Project Velocity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4348"/>
            <a:ext cx="6508377" cy="5001815"/>
          </a:xfrm>
        </p:spPr>
        <p:txBody>
          <a:bodyPr/>
          <a:lstStyle/>
          <a:p>
            <a:r>
              <a:rPr lang="en-US" dirty="0" err="1" smtClean="0"/>
              <a:t>Poorima</a:t>
            </a:r>
            <a:r>
              <a:rPr lang="en-US" dirty="0" smtClean="0"/>
              <a:t> &amp; Sheila</a:t>
            </a:r>
          </a:p>
          <a:p>
            <a:r>
              <a:rPr lang="en-US" dirty="0" smtClean="0"/>
              <a:t>PLACEHOLDERS FOR 2 BURNDOWN CHARTS and velocity estimation</a:t>
            </a:r>
          </a:p>
          <a:p>
            <a:pPr lvl="1"/>
            <a:r>
              <a:rPr lang="en-US" dirty="0" smtClean="0"/>
              <a:t>Agile estimation</a:t>
            </a:r>
          </a:p>
          <a:p>
            <a:pPr lvl="1"/>
            <a:r>
              <a:rPr lang="en-US" dirty="0" smtClean="0"/>
              <a:t>FP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5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072"/>
            <a:ext cx="6508377" cy="6657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02839"/>
            <a:ext cx="6508377" cy="5223325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/>
              <a:t>Hibernate for Object-Relational Mapping</a:t>
            </a:r>
          </a:p>
          <a:p>
            <a:pPr lvl="1"/>
            <a:r>
              <a:rPr lang="en-US" dirty="0" smtClean="0"/>
              <a:t>High 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168" y="2525652"/>
            <a:ext cx="1828103" cy="197419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Budget</a:t>
            </a: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Work</a:t>
            </a: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Family</a:t>
            </a:r>
          </a:p>
          <a:p>
            <a:pPr marL="228600" lvl="1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Travel</a:t>
            </a:r>
            <a:endParaRPr lang="en-US" sz="1400" dirty="0">
              <a:solidFill>
                <a:srgbClr val="000000"/>
              </a:solidFill>
            </a:endParaRP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Time Constraints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1618" y="2167489"/>
            <a:ext cx="20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Items Addressed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34915" y="2779083"/>
            <a:ext cx="2458481" cy="15791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620" y="2588540"/>
            <a:ext cx="275145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Supplemental costs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Momentum of coursework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Method of teaching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Reviews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Availability</a:t>
            </a:r>
          </a:p>
          <a:p>
            <a:pPr marL="2286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</a:pPr>
            <a:r>
              <a:rPr lang="en-US" sz="1400" dirty="0"/>
              <a:t>Special </a:t>
            </a:r>
            <a:r>
              <a:rPr lang="en-US" sz="1400" dirty="0" err="1" smtClean="0"/>
              <a:t>Reqs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34915" y="3141866"/>
            <a:ext cx="258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 Search</a:t>
            </a:r>
          </a:p>
          <a:p>
            <a:r>
              <a:rPr lang="en-US" sz="1200" dirty="0" smtClean="0"/>
              <a:t>Course Reviews</a:t>
            </a:r>
          </a:p>
          <a:p>
            <a:r>
              <a:rPr lang="en-US" sz="1200" dirty="0" smtClean="0"/>
              <a:t>Strategic Planning: </a:t>
            </a:r>
          </a:p>
          <a:p>
            <a:r>
              <a:rPr lang="en-US" sz="1200" dirty="0" smtClean="0"/>
              <a:t>   Program of Studies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6620" y="2230377"/>
            <a:ext cx="31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/>
                </a:solidFill>
              </a:rPr>
              <a:t>Factors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7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</a:t>
            </a:r>
            <a:r>
              <a:rPr lang="en-US" dirty="0" smtClean="0"/>
              <a:t>Status &amp; Velocity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8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14" y="498582"/>
            <a:ext cx="4002243" cy="1177818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Schedu-elp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Overview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338668"/>
            <a:ext cx="7755469" cy="6383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Re-conceptualization of the ‘classic’ course planning </a:t>
            </a:r>
          </a:p>
          <a:p>
            <a:pPr marL="228600" lvl="1" indent="0">
              <a:buNone/>
            </a:pPr>
            <a:r>
              <a:rPr lang="en-US" sz="2100" dirty="0"/>
              <a:t>system</a:t>
            </a:r>
          </a:p>
          <a:p>
            <a:r>
              <a:rPr lang="en-US" dirty="0" smtClean="0"/>
              <a:t>One-stop course planning system for ambitious and strategically focused student</a:t>
            </a:r>
          </a:p>
          <a:p>
            <a:r>
              <a:rPr lang="en-US" dirty="0" smtClean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Team Gamma</a:t>
            </a:r>
          </a:p>
          <a:p>
            <a:pPr lvl="1"/>
            <a:r>
              <a:rPr lang="en-US" dirty="0" smtClean="0"/>
              <a:t>SCU: Students and Departments </a:t>
            </a:r>
            <a:r>
              <a:rPr lang="en-US" dirty="0"/>
              <a:t>(</a:t>
            </a:r>
            <a:r>
              <a:rPr lang="en-US" dirty="0" smtClean="0"/>
              <a:t>Programs and Financial)</a:t>
            </a:r>
          </a:p>
          <a:p>
            <a:pPr lvl="1"/>
            <a:r>
              <a:rPr lang="en-US" dirty="0" smtClean="0"/>
              <a:t>Advertisers</a:t>
            </a:r>
          </a:p>
          <a:p>
            <a:r>
              <a:rPr lang="en-US" dirty="0" smtClean="0"/>
              <a:t>Economic benefits</a:t>
            </a:r>
          </a:p>
          <a:p>
            <a:pPr lvl="1"/>
            <a:r>
              <a:rPr lang="en-US" dirty="0" smtClean="0"/>
              <a:t>Reduced Educational Cost for Students</a:t>
            </a:r>
          </a:p>
          <a:p>
            <a:pPr lvl="1"/>
            <a:r>
              <a:rPr lang="en-US" dirty="0" smtClean="0"/>
              <a:t>Increased revenue to SCU, from SCU business advertisements</a:t>
            </a:r>
          </a:p>
        </p:txBody>
      </p:sp>
      <p:pic>
        <p:nvPicPr>
          <p:cNvPr id="6" name="Picture 5" descr="Slide0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249" r="15780" b="39703"/>
          <a:stretch/>
        </p:blipFill>
        <p:spPr>
          <a:xfrm>
            <a:off x="1219113" y="2495550"/>
            <a:ext cx="6096001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68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54" y="1557497"/>
            <a:ext cx="5361823" cy="3866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35" y="863591"/>
            <a:ext cx="3234267" cy="59690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User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Stories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8399231"/>
              </p:ext>
            </p:extLst>
          </p:nvPr>
        </p:nvGraphicFramePr>
        <p:xfrm>
          <a:off x="244243" y="275691"/>
          <a:ext cx="6874902" cy="64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05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1498"/>
            <a:ext cx="6508377" cy="916135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Component diagram goes here (Sheila)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8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1498"/>
            <a:ext cx="6508377" cy="916135"/>
          </a:xfrm>
        </p:spPr>
        <p:txBody>
          <a:bodyPr/>
          <a:lstStyle/>
          <a:p>
            <a:r>
              <a:rPr lang="en-US" dirty="0" smtClean="0"/>
              <a:t>Architecture Diagram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Table showing user stories, components developed for the story, name against each component (Poornima)</a:t>
            </a:r>
          </a:p>
          <a:p>
            <a:r>
              <a:rPr lang="en-US" dirty="0" smtClean="0"/>
              <a:t>Side box showing scrum roles (Shradha)</a:t>
            </a:r>
          </a:p>
        </p:txBody>
      </p:sp>
    </p:spTree>
    <p:extLst>
      <p:ext uri="{BB962C8B-B14F-4D97-AF65-F5344CB8AC3E}">
        <p14:creationId xmlns:p14="http://schemas.microsoft.com/office/powerpoint/2010/main" xmlns="" val="1418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21073"/>
            <a:ext cx="6508377" cy="874493"/>
          </a:xfrm>
        </p:spPr>
        <p:txBody>
          <a:bodyPr/>
          <a:lstStyle/>
          <a:p>
            <a:r>
              <a:rPr lang="en-US" dirty="0" smtClean="0"/>
              <a:t>Current System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2445889"/>
              </p:ext>
            </p:extLst>
          </p:nvPr>
        </p:nvGraphicFramePr>
        <p:xfrm>
          <a:off x="254000" y="3251162"/>
          <a:ext cx="8686799" cy="335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28"/>
                <a:gridCol w="422417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Stories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US006 – Search Courses by Course Number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785283"/>
            <a:ext cx="6908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accent1"/>
                </a:solidFill>
              </a:rPr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37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973</TotalTime>
  <Words>650</Words>
  <Application>Microsoft Office PowerPoint</Application>
  <PresentationFormat>On-screen Show (4:3)</PresentationFormat>
  <Paragraphs>146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Schedu-elp</vt:lpstr>
      <vt:lpstr>Slide 2</vt:lpstr>
      <vt:lpstr>Agenda</vt:lpstr>
      <vt:lpstr>Schedu-elp  Overview</vt:lpstr>
      <vt:lpstr>Slide 5</vt:lpstr>
      <vt:lpstr>User  Stories</vt:lpstr>
      <vt:lpstr>Architecture Diagram</vt:lpstr>
      <vt:lpstr>Architecture Diagram (cont)</vt:lpstr>
      <vt:lpstr>Current System Status</vt:lpstr>
      <vt:lpstr>Project Velocity – </vt:lpstr>
      <vt:lpstr>Challenges</vt:lpstr>
    </vt:vector>
  </TitlesOfParts>
  <Company>Santa Clara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Poornima</cp:lastModifiedBy>
  <cp:revision>28</cp:revision>
  <dcterms:created xsi:type="dcterms:W3CDTF">2012-11-24T08:09:33Z</dcterms:created>
  <dcterms:modified xsi:type="dcterms:W3CDTF">2012-11-25T04:15:16Z</dcterms:modified>
</cp:coreProperties>
</file>