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95289-AA99-4032-A1D0-2A50FE9CF574}" v="1" dt="2019-11-27T19:05:17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Gangrade" userId="0141f8f3ff852612" providerId="LiveId" clId="{67C95289-AA99-4032-A1D0-2A50FE9CF574}"/>
    <pc:docChg chg="addSld modSld">
      <pc:chgData name="Pooja Gangrade" userId="0141f8f3ff852612" providerId="LiveId" clId="{67C95289-AA99-4032-A1D0-2A50FE9CF574}" dt="2019-11-27T19:05:17.361" v="0"/>
      <pc:docMkLst>
        <pc:docMk/>
      </pc:docMkLst>
      <pc:sldChg chg="add">
        <pc:chgData name="Pooja Gangrade" userId="0141f8f3ff852612" providerId="LiveId" clId="{67C95289-AA99-4032-A1D0-2A50FE9CF574}" dt="2019-11-27T19:05:17.361" v="0"/>
        <pc:sldMkLst>
          <pc:docMk/>
          <pc:sldMk cId="321739734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459B-C9C1-46B3-9AD3-855EFB874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06B84-094B-4790-BE93-A8B4CCD54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1B615-EA52-4C6C-8F1F-87CDB880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9CDE-B643-49B8-B510-4A5D8237603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A8CBD-5BFA-4032-BE2B-0082F118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8763-08B9-4C2D-888B-91B016CB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2E31-E939-4A02-A724-02B59FA4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3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E203-B3C5-4AD1-BAAC-E649E6E6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5AB88-FB8D-4E33-A6D8-D69A7DCCA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91889-F789-448C-9D37-25506FC0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9CDE-B643-49B8-B510-4A5D8237603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66A7-9FDE-425B-AEEA-FF0DE54A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77EB4-435B-44CB-8893-D9F9C859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2E31-E939-4A02-A724-02B59FA4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2B80C-EE3F-484E-AA47-A33182945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2FC94-EB95-4446-ADB5-A73CC3B25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1658-112C-4531-8751-27EA569F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9CDE-B643-49B8-B510-4A5D8237603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716F-D896-47C4-AFFD-81F070AC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5FFD-D401-4C97-AED4-7D784339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2E31-E939-4A02-A724-02B59FA4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6C41-FC97-428A-BF09-10FB53F1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7B14-6E82-4144-B879-02C36890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39FC6-2409-4F9C-8151-E9073608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9CDE-B643-49B8-B510-4A5D8237603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651BD-C23B-470F-9F3F-F1430092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38541-AA79-4C59-AE3B-5F7A71C1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2E31-E939-4A02-A724-02B59FA4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8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C1D0-BF7C-42CC-86E3-BF441323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97A27-9E78-4EAE-B06F-F72BF663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F4A6C-88BE-45C2-867A-6D326FD7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9CDE-B643-49B8-B510-4A5D8237603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9583-088F-4120-9B6D-EC1F5DFA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EEF4-3C28-4D22-B65F-BFCE15FF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2E31-E939-4A02-A724-02B59FA4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E9A-7953-46A3-92E8-E3178155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0CE3-7FA1-4A89-95AB-C1C8B8D41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014DC-9647-4BB9-ADD2-5E3B5C424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2209D-4F7A-4835-8A1C-2AC2746A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9CDE-B643-49B8-B510-4A5D8237603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4ED5-1F0F-472D-9BB8-743571F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FD00B-8FC5-4AA3-860F-BD648669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2E31-E939-4A02-A724-02B59FA4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927D-DAE7-4467-8342-4B1C3098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0BF5E-B3B7-4A8B-A104-518338B0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B8CE8-F43D-48BE-A883-0C088EC13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DB431-4013-490A-9BA4-10679AB25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55BA5-64A4-46D8-A37A-56515113D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4DAD7-1F23-463B-BD65-37A693A2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9CDE-B643-49B8-B510-4A5D8237603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A363F-549D-4747-9BA4-BC30D83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66B55-215E-4D54-B687-8470C668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2E31-E939-4A02-A724-02B59FA4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4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3143-349E-40BE-9785-08BF4841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28C7B-62A7-4F5F-AF81-7CF60E0D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9CDE-B643-49B8-B510-4A5D8237603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A512E-0302-4450-8430-52949B1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40D1E-A021-4856-B44B-548E2C74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2E31-E939-4A02-A724-02B59FA4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D34F7-C0F6-4A20-84AA-58922847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9CDE-B643-49B8-B510-4A5D8237603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B5C22-EC1E-46C2-96AC-51ACE942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E0E9C-792A-4B66-91F1-ECF57992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2E31-E939-4A02-A724-02B59FA4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BEA7-AA57-40B9-8634-644E7774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D790-0B83-480D-B926-162C10190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1005C-0BB5-4FDD-929F-F388A6A04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DE9AD-F425-46EC-819A-ED48EDF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9CDE-B643-49B8-B510-4A5D8237603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42F96-052F-42C8-9A0B-341D193B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DE44E-8007-4316-87FF-4DD73CA1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2E31-E939-4A02-A724-02B59FA4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1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6D2D-A128-436B-AEFF-6349A46D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161B8-686F-440B-B3CF-0AE0A7315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C4188-4ACE-47E4-8742-074BDBEA0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B68A0-15FC-47DD-881D-C9E51156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9CDE-B643-49B8-B510-4A5D8237603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01250-C399-4742-8872-43F969FD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C52A-B2EE-487D-957C-1025C4A8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2E31-E939-4A02-A724-02B59FA4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33B99-8697-4DF5-8D2F-A616B6A9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33073-B74B-4C3A-B005-CA34EEE8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A57B-B776-47EF-943C-F641006D0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9CDE-B643-49B8-B510-4A5D8237603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AF66-C44F-40B1-9A0A-5623DD6C4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C6408-4E00-4BCE-A33A-CEC5C1104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F2E31-E939-4A02-A724-02B59FA4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820C-599A-4FED-AF4C-E1720EBFF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26D1A-3B01-4D15-A9EA-C194F3389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9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Gangrade</dc:creator>
  <cp:lastModifiedBy>Pooja Gangrade</cp:lastModifiedBy>
  <cp:revision>1</cp:revision>
  <dcterms:created xsi:type="dcterms:W3CDTF">2019-11-27T19:05:13Z</dcterms:created>
  <dcterms:modified xsi:type="dcterms:W3CDTF">2019-11-27T19:05:21Z</dcterms:modified>
</cp:coreProperties>
</file>