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7920038" cy="4248150"/>
  <p:notesSz cx="6858000" cy="9144000"/>
  <p:defaultTextStyle>
    <a:defPPr>
      <a:defRPr lang="en-US"/>
    </a:defPPr>
    <a:lvl1pPr marL="0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1pPr>
    <a:lvl2pPr marL="330742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2pPr>
    <a:lvl3pPr marL="661484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3pPr>
    <a:lvl4pPr marL="992226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4pPr>
    <a:lvl5pPr marL="1322968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5pPr>
    <a:lvl6pPr marL="1653710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6pPr>
    <a:lvl7pPr marL="1984452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7pPr>
    <a:lvl8pPr marL="2315195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8pPr>
    <a:lvl9pPr marL="2645937" algn="l" defTabSz="661484" rtl="0" eaLnBrk="1" latinLnBrk="0" hangingPunct="1">
      <a:defRPr sz="130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4BD4-0B8C-451F-BF91-96FF87DDA37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52450" y="1143000"/>
            <a:ext cx="5753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B056-F4C2-4AB5-9CCC-A81029C7A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755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511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266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021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8777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8532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8287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8043" algn="l" defTabSz="839511" rtl="0" eaLnBrk="1" latinLnBrk="0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52450" y="1143000"/>
            <a:ext cx="5753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8EB056-F4C2-4AB5-9CCC-A81029C7A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8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695241"/>
            <a:ext cx="5940029" cy="1478986"/>
          </a:xfrm>
        </p:spPr>
        <p:txBody>
          <a:bodyPr anchor="b"/>
          <a:lstStyle>
            <a:lvl1pPr algn="ctr">
              <a:defRPr sz="3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231262"/>
            <a:ext cx="5940029" cy="1025653"/>
          </a:xfrm>
        </p:spPr>
        <p:txBody>
          <a:bodyPr/>
          <a:lstStyle>
            <a:lvl1pPr marL="0" indent="0" algn="ctr">
              <a:buNone/>
              <a:defRPr sz="1487"/>
            </a:lvl1pPr>
            <a:lvl2pPr marL="283190" indent="0" algn="ctr">
              <a:buNone/>
              <a:defRPr sz="1239"/>
            </a:lvl2pPr>
            <a:lvl3pPr marL="566379" indent="0" algn="ctr">
              <a:buNone/>
              <a:defRPr sz="1115"/>
            </a:lvl3pPr>
            <a:lvl4pPr marL="849569" indent="0" algn="ctr">
              <a:buNone/>
              <a:defRPr sz="991"/>
            </a:lvl4pPr>
            <a:lvl5pPr marL="1132759" indent="0" algn="ctr">
              <a:buNone/>
              <a:defRPr sz="991"/>
            </a:lvl5pPr>
            <a:lvl6pPr marL="1415948" indent="0" algn="ctr">
              <a:buNone/>
              <a:defRPr sz="991"/>
            </a:lvl6pPr>
            <a:lvl7pPr marL="1699138" indent="0" algn="ctr">
              <a:buNone/>
              <a:defRPr sz="991"/>
            </a:lvl7pPr>
            <a:lvl8pPr marL="1982328" indent="0" algn="ctr">
              <a:buNone/>
              <a:defRPr sz="991"/>
            </a:lvl8pPr>
            <a:lvl9pPr marL="2265517" indent="0" algn="ctr">
              <a:buNone/>
              <a:defRPr sz="991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26175"/>
            <a:ext cx="1707758" cy="36001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26175"/>
            <a:ext cx="5024274" cy="36001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6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1059088"/>
            <a:ext cx="6831033" cy="1767112"/>
          </a:xfrm>
        </p:spPr>
        <p:txBody>
          <a:bodyPr anchor="b"/>
          <a:lstStyle>
            <a:lvl1pPr>
              <a:defRPr sz="37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842917"/>
            <a:ext cx="6831033" cy="929283"/>
          </a:xfrm>
        </p:spPr>
        <p:txBody>
          <a:bodyPr/>
          <a:lstStyle>
            <a:lvl1pPr marL="0" indent="0">
              <a:buNone/>
              <a:defRPr sz="1487">
                <a:solidFill>
                  <a:schemeClr val="tx1">
                    <a:tint val="75000"/>
                  </a:schemeClr>
                </a:solidFill>
              </a:defRPr>
            </a:lvl1pPr>
            <a:lvl2pPr marL="283190" indent="0">
              <a:buNone/>
              <a:defRPr sz="1239">
                <a:solidFill>
                  <a:schemeClr val="tx1">
                    <a:tint val="75000"/>
                  </a:schemeClr>
                </a:solidFill>
              </a:defRPr>
            </a:lvl2pPr>
            <a:lvl3pPr marL="566379" indent="0">
              <a:buNone/>
              <a:defRPr sz="1115">
                <a:solidFill>
                  <a:schemeClr val="tx1">
                    <a:tint val="75000"/>
                  </a:schemeClr>
                </a:solidFill>
              </a:defRPr>
            </a:lvl3pPr>
            <a:lvl4pPr marL="84956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4pPr>
            <a:lvl5pPr marL="1132759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5pPr>
            <a:lvl6pPr marL="141594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6pPr>
            <a:lvl7pPr marL="169913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7pPr>
            <a:lvl8pPr marL="1982328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8pPr>
            <a:lvl9pPr marL="2265517" indent="0">
              <a:buNone/>
              <a:defRPr sz="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130873"/>
            <a:ext cx="3366016" cy="2695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130873"/>
            <a:ext cx="3366016" cy="2695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26175"/>
            <a:ext cx="6831033" cy="821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041387"/>
            <a:ext cx="3350547" cy="510368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190" indent="0">
              <a:buNone/>
              <a:defRPr sz="1239" b="1"/>
            </a:lvl2pPr>
            <a:lvl3pPr marL="566379" indent="0">
              <a:buNone/>
              <a:defRPr sz="1115" b="1"/>
            </a:lvl3pPr>
            <a:lvl4pPr marL="849569" indent="0">
              <a:buNone/>
              <a:defRPr sz="991" b="1"/>
            </a:lvl4pPr>
            <a:lvl5pPr marL="1132759" indent="0">
              <a:buNone/>
              <a:defRPr sz="991" b="1"/>
            </a:lvl5pPr>
            <a:lvl6pPr marL="1415948" indent="0">
              <a:buNone/>
              <a:defRPr sz="991" b="1"/>
            </a:lvl6pPr>
            <a:lvl7pPr marL="1699138" indent="0">
              <a:buNone/>
              <a:defRPr sz="991" b="1"/>
            </a:lvl7pPr>
            <a:lvl8pPr marL="1982328" indent="0">
              <a:buNone/>
              <a:defRPr sz="991" b="1"/>
            </a:lvl8pPr>
            <a:lvl9pPr marL="2265517" indent="0">
              <a:buNone/>
              <a:defRPr sz="99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551755"/>
            <a:ext cx="3350547" cy="2282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1041387"/>
            <a:ext cx="3367048" cy="510368"/>
          </a:xfrm>
        </p:spPr>
        <p:txBody>
          <a:bodyPr anchor="b"/>
          <a:lstStyle>
            <a:lvl1pPr marL="0" indent="0">
              <a:buNone/>
              <a:defRPr sz="1487" b="1"/>
            </a:lvl1pPr>
            <a:lvl2pPr marL="283190" indent="0">
              <a:buNone/>
              <a:defRPr sz="1239" b="1"/>
            </a:lvl2pPr>
            <a:lvl3pPr marL="566379" indent="0">
              <a:buNone/>
              <a:defRPr sz="1115" b="1"/>
            </a:lvl3pPr>
            <a:lvl4pPr marL="849569" indent="0">
              <a:buNone/>
              <a:defRPr sz="991" b="1"/>
            </a:lvl4pPr>
            <a:lvl5pPr marL="1132759" indent="0">
              <a:buNone/>
              <a:defRPr sz="991" b="1"/>
            </a:lvl5pPr>
            <a:lvl6pPr marL="1415948" indent="0">
              <a:buNone/>
              <a:defRPr sz="991" b="1"/>
            </a:lvl6pPr>
            <a:lvl7pPr marL="1699138" indent="0">
              <a:buNone/>
              <a:defRPr sz="991" b="1"/>
            </a:lvl7pPr>
            <a:lvl8pPr marL="1982328" indent="0">
              <a:buNone/>
              <a:defRPr sz="991" b="1"/>
            </a:lvl8pPr>
            <a:lvl9pPr marL="2265517" indent="0">
              <a:buNone/>
              <a:defRPr sz="99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551755"/>
            <a:ext cx="3367048" cy="2282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3210"/>
            <a:ext cx="2554418" cy="991235"/>
          </a:xfrm>
        </p:spPr>
        <p:txBody>
          <a:bodyPr anchor="b"/>
          <a:lstStyle>
            <a:lvl1pPr>
              <a:defRPr sz="1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611655"/>
            <a:ext cx="4009519" cy="3018940"/>
          </a:xfrm>
        </p:spPr>
        <p:txBody>
          <a:bodyPr/>
          <a:lstStyle>
            <a:lvl1pPr>
              <a:defRPr sz="1982"/>
            </a:lvl1pPr>
            <a:lvl2pPr>
              <a:defRPr sz="1734"/>
            </a:lvl2pPr>
            <a:lvl3pPr>
              <a:defRPr sz="1487"/>
            </a:lvl3pPr>
            <a:lvl4pPr>
              <a:defRPr sz="1239"/>
            </a:lvl4pPr>
            <a:lvl5pPr>
              <a:defRPr sz="1239"/>
            </a:lvl5pPr>
            <a:lvl6pPr>
              <a:defRPr sz="1239"/>
            </a:lvl6pPr>
            <a:lvl7pPr>
              <a:defRPr sz="1239"/>
            </a:lvl7pPr>
            <a:lvl8pPr>
              <a:defRPr sz="1239"/>
            </a:lvl8pPr>
            <a:lvl9pPr>
              <a:defRPr sz="1239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74445"/>
            <a:ext cx="2554418" cy="2361067"/>
          </a:xfrm>
        </p:spPr>
        <p:txBody>
          <a:bodyPr/>
          <a:lstStyle>
            <a:lvl1pPr marL="0" indent="0">
              <a:buNone/>
              <a:defRPr sz="991"/>
            </a:lvl1pPr>
            <a:lvl2pPr marL="283190" indent="0">
              <a:buNone/>
              <a:defRPr sz="867"/>
            </a:lvl2pPr>
            <a:lvl3pPr marL="566379" indent="0">
              <a:buNone/>
              <a:defRPr sz="743"/>
            </a:lvl3pPr>
            <a:lvl4pPr marL="849569" indent="0">
              <a:buNone/>
              <a:defRPr sz="619"/>
            </a:lvl4pPr>
            <a:lvl5pPr marL="1132759" indent="0">
              <a:buNone/>
              <a:defRPr sz="619"/>
            </a:lvl5pPr>
            <a:lvl6pPr marL="1415948" indent="0">
              <a:buNone/>
              <a:defRPr sz="619"/>
            </a:lvl6pPr>
            <a:lvl7pPr marL="1699138" indent="0">
              <a:buNone/>
              <a:defRPr sz="619"/>
            </a:lvl7pPr>
            <a:lvl8pPr marL="1982328" indent="0">
              <a:buNone/>
              <a:defRPr sz="619"/>
            </a:lvl8pPr>
            <a:lvl9pPr marL="2265517" indent="0">
              <a:buNone/>
              <a:defRPr sz="61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83210"/>
            <a:ext cx="2554418" cy="991235"/>
          </a:xfrm>
        </p:spPr>
        <p:txBody>
          <a:bodyPr anchor="b"/>
          <a:lstStyle>
            <a:lvl1pPr>
              <a:defRPr sz="198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611655"/>
            <a:ext cx="4009519" cy="3018940"/>
          </a:xfrm>
        </p:spPr>
        <p:txBody>
          <a:bodyPr anchor="t"/>
          <a:lstStyle>
            <a:lvl1pPr marL="0" indent="0">
              <a:buNone/>
              <a:defRPr sz="1982"/>
            </a:lvl1pPr>
            <a:lvl2pPr marL="283190" indent="0">
              <a:buNone/>
              <a:defRPr sz="1734"/>
            </a:lvl2pPr>
            <a:lvl3pPr marL="566379" indent="0">
              <a:buNone/>
              <a:defRPr sz="1487"/>
            </a:lvl3pPr>
            <a:lvl4pPr marL="849569" indent="0">
              <a:buNone/>
              <a:defRPr sz="1239"/>
            </a:lvl4pPr>
            <a:lvl5pPr marL="1132759" indent="0">
              <a:buNone/>
              <a:defRPr sz="1239"/>
            </a:lvl5pPr>
            <a:lvl6pPr marL="1415948" indent="0">
              <a:buNone/>
              <a:defRPr sz="1239"/>
            </a:lvl6pPr>
            <a:lvl7pPr marL="1699138" indent="0">
              <a:buNone/>
              <a:defRPr sz="1239"/>
            </a:lvl7pPr>
            <a:lvl8pPr marL="1982328" indent="0">
              <a:buNone/>
              <a:defRPr sz="1239"/>
            </a:lvl8pPr>
            <a:lvl9pPr marL="2265517" indent="0">
              <a:buNone/>
              <a:defRPr sz="1239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274445"/>
            <a:ext cx="2554418" cy="2361067"/>
          </a:xfrm>
        </p:spPr>
        <p:txBody>
          <a:bodyPr/>
          <a:lstStyle>
            <a:lvl1pPr marL="0" indent="0">
              <a:buNone/>
              <a:defRPr sz="991"/>
            </a:lvl1pPr>
            <a:lvl2pPr marL="283190" indent="0">
              <a:buNone/>
              <a:defRPr sz="867"/>
            </a:lvl2pPr>
            <a:lvl3pPr marL="566379" indent="0">
              <a:buNone/>
              <a:defRPr sz="743"/>
            </a:lvl3pPr>
            <a:lvl4pPr marL="849569" indent="0">
              <a:buNone/>
              <a:defRPr sz="619"/>
            </a:lvl4pPr>
            <a:lvl5pPr marL="1132759" indent="0">
              <a:buNone/>
              <a:defRPr sz="619"/>
            </a:lvl5pPr>
            <a:lvl6pPr marL="1415948" indent="0">
              <a:buNone/>
              <a:defRPr sz="619"/>
            </a:lvl6pPr>
            <a:lvl7pPr marL="1699138" indent="0">
              <a:buNone/>
              <a:defRPr sz="619"/>
            </a:lvl7pPr>
            <a:lvl8pPr marL="1982328" indent="0">
              <a:buNone/>
              <a:defRPr sz="619"/>
            </a:lvl8pPr>
            <a:lvl9pPr marL="2265517" indent="0">
              <a:buNone/>
              <a:defRPr sz="61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26175"/>
            <a:ext cx="6831033" cy="821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130873"/>
            <a:ext cx="6831033" cy="269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937406"/>
            <a:ext cx="1782009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B0DD5-F616-4549-83D5-C73E170D496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937406"/>
            <a:ext cx="2673013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937406"/>
            <a:ext cx="1782009" cy="226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BE9B7-1874-4CF0-B786-E8368EBE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566379" rtl="0" eaLnBrk="1" latinLnBrk="0" hangingPunct="1">
        <a:lnSpc>
          <a:spcPct val="90000"/>
        </a:lnSpc>
        <a:spcBef>
          <a:spcPct val="0"/>
        </a:spcBef>
        <a:buNone/>
        <a:defRPr sz="2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595" indent="-141595" algn="l" defTabSz="566379" rtl="0" eaLnBrk="1" latinLnBrk="0" hangingPunct="1">
        <a:lnSpc>
          <a:spcPct val="90000"/>
        </a:lnSpc>
        <a:spcBef>
          <a:spcPts val="619"/>
        </a:spcBef>
        <a:buFont typeface="Arial" panose="020B0604020202020204" pitchFamily="34" charset="0"/>
        <a:buChar char="•"/>
        <a:defRPr sz="1734" kern="1200">
          <a:solidFill>
            <a:schemeClr val="tx1"/>
          </a:solidFill>
          <a:latin typeface="+mn-lt"/>
          <a:ea typeface="+mn-ea"/>
          <a:cs typeface="+mn-cs"/>
        </a:defRPr>
      </a:lvl1pPr>
      <a:lvl2pPr marL="424785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0797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39" kern="1200">
          <a:solidFill>
            <a:schemeClr val="tx1"/>
          </a:solidFill>
          <a:latin typeface="+mn-lt"/>
          <a:ea typeface="+mn-ea"/>
          <a:cs typeface="+mn-cs"/>
        </a:defRPr>
      </a:lvl3pPr>
      <a:lvl4pPr marL="99116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274354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55754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84073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2123923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407112" indent="-141595" algn="l" defTabSz="56637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1pPr>
      <a:lvl2pPr marL="283190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2pPr>
      <a:lvl3pPr marL="56637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3pPr>
      <a:lvl4pPr marL="84956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4pPr>
      <a:lvl5pPr marL="1132759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5pPr>
      <a:lvl6pPr marL="141594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6pPr>
      <a:lvl7pPr marL="169913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7pPr>
      <a:lvl8pPr marL="1982328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8pPr>
      <a:lvl9pPr marL="2265517" algn="l" defTabSz="566379" rtl="0" eaLnBrk="1" latinLnBrk="0" hangingPunct="1">
        <a:defRPr sz="11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roup 444"/>
          <p:cNvGrpSpPr/>
          <p:nvPr/>
        </p:nvGrpSpPr>
        <p:grpSpPr>
          <a:xfrm>
            <a:off x="4438160" y="12924"/>
            <a:ext cx="3432132" cy="1821248"/>
            <a:chOff x="4816839" y="1058784"/>
            <a:chExt cx="3432132" cy="1821248"/>
          </a:xfrm>
        </p:grpSpPr>
        <p:sp>
          <p:nvSpPr>
            <p:cNvPr id="446" name="Rectangle 445"/>
            <p:cNvSpPr/>
            <p:nvPr/>
          </p:nvSpPr>
          <p:spPr>
            <a:xfrm>
              <a:off x="5593453" y="1262682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/>
            <p:cNvSpPr/>
            <p:nvPr/>
          </p:nvSpPr>
          <p:spPr>
            <a:xfrm>
              <a:off x="5593453" y="1706787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5593453" y="2114312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9" name="Straight Arrow Connector 448"/>
            <p:cNvCxnSpPr/>
            <p:nvPr/>
          </p:nvCxnSpPr>
          <p:spPr>
            <a:xfrm flipH="1" flipV="1">
              <a:off x="5589107" y="1058784"/>
              <a:ext cx="0" cy="130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Arrow Connector 449"/>
            <p:cNvCxnSpPr/>
            <p:nvPr/>
          </p:nvCxnSpPr>
          <p:spPr>
            <a:xfrm flipV="1">
              <a:off x="4816839" y="1513203"/>
              <a:ext cx="343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Straight Arrow Connector 450"/>
            <p:cNvCxnSpPr/>
            <p:nvPr/>
          </p:nvCxnSpPr>
          <p:spPr>
            <a:xfrm>
              <a:off x="4816839" y="1954707"/>
              <a:ext cx="3432132" cy="5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Straight Arrow Connector 451"/>
            <p:cNvCxnSpPr/>
            <p:nvPr/>
          </p:nvCxnSpPr>
          <p:spPr>
            <a:xfrm>
              <a:off x="4816839" y="2367435"/>
              <a:ext cx="343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/>
          </p:nvCxnSpPr>
          <p:spPr>
            <a:xfrm flipH="1">
              <a:off x="6583009" y="1086787"/>
              <a:ext cx="0" cy="145601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 flipH="1">
              <a:off x="7574653" y="1139728"/>
              <a:ext cx="0" cy="140307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Rectangle 454"/>
            <p:cNvSpPr/>
            <p:nvPr/>
          </p:nvSpPr>
          <p:spPr>
            <a:xfrm>
              <a:off x="6084055" y="2112737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TextBox 455"/>
            <p:cNvSpPr txBox="1"/>
            <p:nvPr/>
          </p:nvSpPr>
          <p:spPr>
            <a:xfrm>
              <a:off x="4910786" y="1149074"/>
              <a:ext cx="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Task1</a:t>
              </a:r>
            </a:p>
          </p:txBody>
        </p:sp>
        <p:sp>
          <p:nvSpPr>
            <p:cNvPr id="457" name="TextBox 456"/>
            <p:cNvSpPr txBox="1"/>
            <p:nvPr/>
          </p:nvSpPr>
          <p:spPr>
            <a:xfrm>
              <a:off x="4910785" y="1599864"/>
              <a:ext cx="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Task2</a:t>
              </a:r>
            </a:p>
          </p:txBody>
        </p:sp>
        <p:sp>
          <p:nvSpPr>
            <p:cNvPr id="458" name="Rectangle 457"/>
            <p:cNvSpPr/>
            <p:nvPr/>
          </p:nvSpPr>
          <p:spPr>
            <a:xfrm>
              <a:off x="6584053" y="1257960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/>
            <p:cNvSpPr/>
            <p:nvPr/>
          </p:nvSpPr>
          <p:spPr>
            <a:xfrm>
              <a:off x="6584052" y="1706787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TextBox 459"/>
            <p:cNvSpPr txBox="1"/>
            <p:nvPr/>
          </p:nvSpPr>
          <p:spPr>
            <a:xfrm>
              <a:off x="5063185" y="2052031"/>
              <a:ext cx="57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EDF</a:t>
              </a:r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6452529" y="2510700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</a:p>
          </p:txBody>
        </p:sp>
        <p:sp>
          <p:nvSpPr>
            <p:cNvPr id="462" name="TextBox 461"/>
            <p:cNvSpPr txBox="1"/>
            <p:nvPr/>
          </p:nvSpPr>
          <p:spPr>
            <a:xfrm>
              <a:off x="7401897" y="2510700"/>
              <a:ext cx="51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</a:t>
              </a:r>
            </a:p>
          </p:txBody>
        </p:sp>
        <p:sp>
          <p:nvSpPr>
            <p:cNvPr id="463" name="Rectangle 462"/>
            <p:cNvSpPr/>
            <p:nvPr/>
          </p:nvSpPr>
          <p:spPr>
            <a:xfrm>
              <a:off x="6585190" y="2112737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7086123" y="2112737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5460886" y="2498196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</a:p>
          </p:txBody>
        </p:sp>
      </p:grpSp>
      <p:sp>
        <p:nvSpPr>
          <p:cNvPr id="466" name="Right Arrow 465"/>
          <p:cNvSpPr/>
          <p:nvPr/>
        </p:nvSpPr>
        <p:spPr>
          <a:xfrm rot="20400000">
            <a:off x="2820406" y="1141836"/>
            <a:ext cx="1556861" cy="45866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  <a:bevelB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ight Arrow 466"/>
          <p:cNvSpPr/>
          <p:nvPr/>
        </p:nvSpPr>
        <p:spPr>
          <a:xfrm rot="1200000">
            <a:off x="2826273" y="2820066"/>
            <a:ext cx="1586793" cy="45866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dkEdge">
            <a:bevelT w="114300" prst="artDeco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TextBox 467"/>
          <p:cNvSpPr txBox="1"/>
          <p:nvPr/>
        </p:nvSpPr>
        <p:spPr>
          <a:xfrm>
            <a:off x="3178393" y="1790790"/>
            <a:ext cx="3676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Which change results </a:t>
            </a:r>
            <a:r>
              <a:rPr lang="en-US" sz="2000" dirty="0" smtClean="0">
                <a:solidFill>
                  <a:srgbClr val="FF0000"/>
                </a:solidFill>
              </a:rPr>
              <a:t>in </a:t>
            </a:r>
            <a:r>
              <a:rPr lang="en-US" sz="2000" dirty="0" smtClean="0">
                <a:solidFill>
                  <a:srgbClr val="FF0000"/>
                </a:solidFill>
              </a:rPr>
              <a:t>minimal deviation in physical </a:t>
            </a:r>
            <a:r>
              <a:rPr lang="en-US" sz="2000" dirty="0" smtClean="0">
                <a:solidFill>
                  <a:srgbClr val="FF0000"/>
                </a:solidFill>
              </a:rPr>
              <a:t>dynamics?</a:t>
            </a:r>
          </a:p>
        </p:txBody>
      </p:sp>
      <p:grpSp>
        <p:nvGrpSpPr>
          <p:cNvPr id="469" name="Group 468"/>
          <p:cNvGrpSpPr/>
          <p:nvPr/>
        </p:nvGrpSpPr>
        <p:grpSpPr>
          <a:xfrm>
            <a:off x="-135464" y="93477"/>
            <a:ext cx="2881053" cy="3495731"/>
            <a:chOff x="11987" y="1086787"/>
            <a:chExt cx="2881053" cy="3495731"/>
          </a:xfrm>
        </p:grpSpPr>
        <p:sp>
          <p:nvSpPr>
            <p:cNvPr id="470" name="Rectangle 469"/>
            <p:cNvSpPr/>
            <p:nvPr/>
          </p:nvSpPr>
          <p:spPr>
            <a:xfrm>
              <a:off x="788601" y="2481701"/>
              <a:ext cx="488515" cy="247920"/>
            </a:xfrm>
            <a:prstGeom prst="rect">
              <a:avLst/>
            </a:prstGeom>
            <a:solidFill>
              <a:schemeClr val="accent1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/>
            <p:cNvSpPr/>
            <p:nvPr/>
          </p:nvSpPr>
          <p:spPr>
            <a:xfrm>
              <a:off x="788601" y="3178049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/>
            <p:cNvSpPr/>
            <p:nvPr/>
          </p:nvSpPr>
          <p:spPr>
            <a:xfrm>
              <a:off x="788601" y="3816798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Arrow Connector 472"/>
            <p:cNvCxnSpPr/>
            <p:nvPr/>
          </p:nvCxnSpPr>
          <p:spPr>
            <a:xfrm flipH="1" flipV="1">
              <a:off x="786961" y="2052031"/>
              <a:ext cx="1640" cy="20178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4" name="Straight Arrow Connector 473"/>
            <p:cNvCxnSpPr/>
            <p:nvPr/>
          </p:nvCxnSpPr>
          <p:spPr>
            <a:xfrm>
              <a:off x="11987" y="2732222"/>
              <a:ext cx="2881053" cy="5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/>
            <p:nvPr/>
          </p:nvCxnSpPr>
          <p:spPr>
            <a:xfrm>
              <a:off x="11987" y="3425969"/>
              <a:ext cx="2881053" cy="13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6" name="Straight Arrow Connector 475"/>
            <p:cNvCxnSpPr/>
            <p:nvPr/>
          </p:nvCxnSpPr>
          <p:spPr>
            <a:xfrm>
              <a:off x="11987" y="4069921"/>
              <a:ext cx="28487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 flipH="1">
              <a:off x="1677949" y="2112737"/>
              <a:ext cx="2" cy="21325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2522483" y="2112737"/>
              <a:ext cx="0" cy="213254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9" name="Rectangle 478"/>
            <p:cNvSpPr/>
            <p:nvPr/>
          </p:nvSpPr>
          <p:spPr>
            <a:xfrm>
              <a:off x="1291729" y="3815223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TextBox 479"/>
            <p:cNvSpPr txBox="1"/>
            <p:nvPr/>
          </p:nvSpPr>
          <p:spPr>
            <a:xfrm>
              <a:off x="105934" y="2368093"/>
              <a:ext cx="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Task1</a:t>
              </a:r>
            </a:p>
          </p:txBody>
        </p:sp>
        <p:sp>
          <p:nvSpPr>
            <p:cNvPr id="481" name="TextBox 480"/>
            <p:cNvSpPr txBox="1"/>
            <p:nvPr/>
          </p:nvSpPr>
          <p:spPr>
            <a:xfrm>
              <a:off x="105933" y="3071126"/>
              <a:ext cx="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Task2</a:t>
              </a:r>
            </a:p>
          </p:txBody>
        </p:sp>
        <p:sp>
          <p:nvSpPr>
            <p:cNvPr id="482" name="Rectangle 481"/>
            <p:cNvSpPr/>
            <p:nvPr/>
          </p:nvSpPr>
          <p:spPr>
            <a:xfrm>
              <a:off x="1678993" y="2476979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/>
            <p:cNvSpPr/>
            <p:nvPr/>
          </p:nvSpPr>
          <p:spPr>
            <a:xfrm>
              <a:off x="1678992" y="3178049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258333" y="3754517"/>
              <a:ext cx="57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EDF</a:t>
              </a:r>
            </a:p>
          </p:txBody>
        </p:sp>
        <p:cxnSp>
          <p:nvCxnSpPr>
            <p:cNvPr id="485" name="Straight Arrow Connector 484"/>
            <p:cNvCxnSpPr/>
            <p:nvPr/>
          </p:nvCxnSpPr>
          <p:spPr>
            <a:xfrm flipH="1">
              <a:off x="1677951" y="3539078"/>
              <a:ext cx="281832" cy="2761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6" name="TextBox 485"/>
            <p:cNvSpPr txBox="1"/>
            <p:nvPr/>
          </p:nvSpPr>
          <p:spPr>
            <a:xfrm>
              <a:off x="1926602" y="3444854"/>
              <a:ext cx="870175" cy="5287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Deadline violated</a:t>
              </a:r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1535986" y="4213186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2346143" y="4213186"/>
              <a:ext cx="51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</a:p>
          </p:txBody>
        </p:sp>
        <p:sp>
          <p:nvSpPr>
            <p:cNvPr id="489" name="TextBox 488"/>
            <p:cNvSpPr txBox="1"/>
            <p:nvPr/>
          </p:nvSpPr>
          <p:spPr>
            <a:xfrm>
              <a:off x="622970" y="4213186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</a:p>
          </p:txBody>
        </p:sp>
        <p:cxnSp>
          <p:nvCxnSpPr>
            <p:cNvPr id="490" name="Straight Arrow Connector 489"/>
            <p:cNvCxnSpPr/>
            <p:nvPr/>
          </p:nvCxnSpPr>
          <p:spPr>
            <a:xfrm>
              <a:off x="788601" y="2368093"/>
              <a:ext cx="4885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/>
            <p:cNvCxnSpPr/>
            <p:nvPr/>
          </p:nvCxnSpPr>
          <p:spPr>
            <a:xfrm>
              <a:off x="803215" y="3085316"/>
              <a:ext cx="48851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TextBox 491"/>
            <p:cNvSpPr txBox="1"/>
            <p:nvPr/>
          </p:nvSpPr>
          <p:spPr>
            <a:xfrm>
              <a:off x="928118" y="2806896"/>
              <a:ext cx="26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930988" y="2066920"/>
              <a:ext cx="263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98767" y="1086787"/>
              <a:ext cx="21609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Given configuration:</a:t>
              </a:r>
            </a:p>
            <a:p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Task1.period = 5</a:t>
              </a:r>
            </a:p>
            <a:p>
              <a:r>
                <a:rPr lang="en-US" sz="1800" dirty="0" smtClean="0">
                  <a:solidFill>
                    <a:schemeClr val="tx2">
                      <a:lumMod val="75000"/>
                    </a:schemeClr>
                  </a:solidFill>
                </a:rPr>
                <a:t>Task2.period = 5</a:t>
              </a:r>
              <a:endParaRPr lang="en-US" sz="18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495" name="TextBox 494"/>
          <p:cNvSpPr txBox="1"/>
          <p:nvPr/>
        </p:nvSpPr>
        <p:spPr>
          <a:xfrm>
            <a:off x="2368968" y="219960"/>
            <a:ext cx="216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Change1: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Task1.period = 6 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Task2.period = 6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2679704" y="3336989"/>
            <a:ext cx="2160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Change2: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Task1.period = 5 </a:t>
            </a:r>
          </a:p>
          <a:p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Task2.period = 7.5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4438145" y="2631290"/>
            <a:ext cx="3463577" cy="1760747"/>
            <a:chOff x="4816824" y="3677150"/>
            <a:chExt cx="3463577" cy="1760747"/>
          </a:xfrm>
        </p:grpSpPr>
        <p:cxnSp>
          <p:nvCxnSpPr>
            <p:cNvPr id="498" name="Straight Connector 497"/>
            <p:cNvCxnSpPr/>
            <p:nvPr/>
          </p:nvCxnSpPr>
          <p:spPr>
            <a:xfrm flipH="1">
              <a:off x="6887938" y="3709221"/>
              <a:ext cx="16248" cy="13593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/>
            <p:cNvSpPr/>
            <p:nvPr/>
          </p:nvSpPr>
          <p:spPr>
            <a:xfrm>
              <a:off x="5593438" y="3887401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/>
            <p:cNvSpPr/>
            <p:nvPr/>
          </p:nvSpPr>
          <p:spPr>
            <a:xfrm>
              <a:off x="5593438" y="4299976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1" name="Straight Arrow Connector 500"/>
            <p:cNvCxnSpPr/>
            <p:nvPr/>
          </p:nvCxnSpPr>
          <p:spPr>
            <a:xfrm flipV="1">
              <a:off x="4816824" y="4137922"/>
              <a:ext cx="343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2" name="Straight Arrow Connector 501"/>
            <p:cNvCxnSpPr/>
            <p:nvPr/>
          </p:nvCxnSpPr>
          <p:spPr>
            <a:xfrm>
              <a:off x="4816824" y="4547896"/>
              <a:ext cx="3432132" cy="5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Arrow Connector 502"/>
            <p:cNvCxnSpPr/>
            <p:nvPr/>
          </p:nvCxnSpPr>
          <p:spPr>
            <a:xfrm>
              <a:off x="4816824" y="4950093"/>
              <a:ext cx="34321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>
              <a:endCxn id="510" idx="0"/>
            </p:cNvCxnSpPr>
            <p:nvPr/>
          </p:nvCxnSpPr>
          <p:spPr>
            <a:xfrm>
              <a:off x="6432682" y="3709221"/>
              <a:ext cx="0" cy="13593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5" name="TextBox 504"/>
            <p:cNvSpPr txBox="1"/>
            <p:nvPr/>
          </p:nvSpPr>
          <p:spPr>
            <a:xfrm>
              <a:off x="4910771" y="3773793"/>
              <a:ext cx="619805" cy="310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Task1</a:t>
              </a:r>
            </a:p>
          </p:txBody>
        </p:sp>
        <p:sp>
          <p:nvSpPr>
            <p:cNvPr id="506" name="TextBox 505"/>
            <p:cNvSpPr txBox="1"/>
            <p:nvPr/>
          </p:nvSpPr>
          <p:spPr>
            <a:xfrm>
              <a:off x="4910770" y="4193053"/>
              <a:ext cx="726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Task2</a:t>
              </a:r>
            </a:p>
          </p:txBody>
        </p:sp>
        <p:sp>
          <p:nvSpPr>
            <p:cNvPr id="507" name="Rectangle 506"/>
            <p:cNvSpPr/>
            <p:nvPr/>
          </p:nvSpPr>
          <p:spPr>
            <a:xfrm>
              <a:off x="6433726" y="3895205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Rectangle 507"/>
            <p:cNvSpPr/>
            <p:nvPr/>
          </p:nvSpPr>
          <p:spPr>
            <a:xfrm>
              <a:off x="6883173" y="4295746"/>
              <a:ext cx="488515" cy="247920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TextBox 508"/>
            <p:cNvSpPr txBox="1"/>
            <p:nvPr/>
          </p:nvSpPr>
          <p:spPr>
            <a:xfrm>
              <a:off x="5063170" y="4634689"/>
              <a:ext cx="574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EDF</a:t>
              </a:r>
            </a:p>
          </p:txBody>
        </p:sp>
        <p:sp>
          <p:nvSpPr>
            <p:cNvPr id="510" name="TextBox 509"/>
            <p:cNvSpPr txBox="1"/>
            <p:nvPr/>
          </p:nvSpPr>
          <p:spPr>
            <a:xfrm>
              <a:off x="6302202" y="5068565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</a:t>
              </a:r>
            </a:p>
          </p:txBody>
        </p:sp>
        <p:sp>
          <p:nvSpPr>
            <p:cNvPr id="511" name="TextBox 510"/>
            <p:cNvSpPr txBox="1"/>
            <p:nvPr/>
          </p:nvSpPr>
          <p:spPr>
            <a:xfrm>
              <a:off x="7044084" y="5068565"/>
              <a:ext cx="379974" cy="310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6596564" y="4689130"/>
              <a:ext cx="502078" cy="254185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3" name="Straight Connector 512"/>
            <p:cNvCxnSpPr/>
            <p:nvPr/>
          </p:nvCxnSpPr>
          <p:spPr>
            <a:xfrm>
              <a:off x="7659202" y="3709221"/>
              <a:ext cx="0" cy="140138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/>
            <p:cNvCxnSpPr>
              <a:endCxn id="517" idx="0"/>
            </p:cNvCxnSpPr>
            <p:nvPr/>
          </p:nvCxnSpPr>
          <p:spPr>
            <a:xfrm flipH="1">
              <a:off x="8095538" y="3709221"/>
              <a:ext cx="8322" cy="13593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" name="Rectangle 514"/>
            <p:cNvSpPr/>
            <p:nvPr/>
          </p:nvSpPr>
          <p:spPr>
            <a:xfrm>
              <a:off x="7287582" y="3899309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/>
            <p:cNvSpPr/>
            <p:nvPr/>
          </p:nvSpPr>
          <p:spPr>
            <a:xfrm>
              <a:off x="7615345" y="4689374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TextBox 516"/>
            <p:cNvSpPr txBox="1"/>
            <p:nvPr/>
          </p:nvSpPr>
          <p:spPr>
            <a:xfrm>
              <a:off x="7910675" y="5068565"/>
              <a:ext cx="369726" cy="310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</a:t>
              </a:r>
            </a:p>
          </p:txBody>
        </p:sp>
        <p:sp>
          <p:nvSpPr>
            <p:cNvPr id="518" name="TextBox 517"/>
            <p:cNvSpPr txBox="1"/>
            <p:nvPr/>
          </p:nvSpPr>
          <p:spPr>
            <a:xfrm>
              <a:off x="5448117" y="5059811"/>
              <a:ext cx="260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</a:p>
          </p:txBody>
        </p:sp>
        <p:cxnSp>
          <p:nvCxnSpPr>
            <p:cNvPr id="601" name="Straight Connector 600"/>
            <p:cNvCxnSpPr/>
            <p:nvPr/>
          </p:nvCxnSpPr>
          <p:spPr>
            <a:xfrm>
              <a:off x="5969876" y="3709221"/>
              <a:ext cx="10510" cy="13593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/>
            <p:cNvCxnSpPr/>
            <p:nvPr/>
          </p:nvCxnSpPr>
          <p:spPr>
            <a:xfrm flipH="1">
              <a:off x="7276111" y="3709221"/>
              <a:ext cx="17224" cy="135934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Rectangle 602"/>
            <p:cNvSpPr/>
            <p:nvPr/>
          </p:nvSpPr>
          <p:spPr>
            <a:xfrm>
              <a:off x="5598904" y="4690110"/>
              <a:ext cx="488515" cy="247920"/>
            </a:xfrm>
            <a:prstGeom prst="rect">
              <a:avLst/>
            </a:prstGeom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4" name="Straight Arrow Connector 603"/>
            <p:cNvCxnSpPr/>
            <p:nvPr/>
          </p:nvCxnSpPr>
          <p:spPr>
            <a:xfrm flipV="1">
              <a:off x="5594553" y="3677150"/>
              <a:ext cx="0" cy="1272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6092678" y="4689130"/>
              <a:ext cx="503886" cy="252899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/>
            <p:cNvSpPr/>
            <p:nvPr/>
          </p:nvSpPr>
          <p:spPr>
            <a:xfrm>
              <a:off x="7109152" y="4693805"/>
              <a:ext cx="503886" cy="252899"/>
            </a:xfrm>
            <a:prstGeom prst="rect">
              <a:avLst/>
            </a:prstGeom>
            <a:solidFill>
              <a:schemeClr val="accent2"/>
            </a:solidFill>
            <a:effectLst>
              <a:innerShdw blurRad="114300">
                <a:prstClr val="black"/>
              </a:innerShd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09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Debayan Roy</dc:creator>
  <cp:lastModifiedBy>Debayan Roy</cp:lastModifiedBy>
  <cp:revision>15</cp:revision>
  <dcterms:created xsi:type="dcterms:W3CDTF">2020-09-17T11:33:04Z</dcterms:created>
  <dcterms:modified xsi:type="dcterms:W3CDTF">2020-09-20T19:32:17Z</dcterms:modified>
</cp:coreProperties>
</file>