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70" r:id="rId6"/>
    <p:sldId id="271" r:id="rId7"/>
    <p:sldId id="264" r:id="rId8"/>
    <p:sldId id="266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82786-B281-4817-BFF1-9808E8237969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D9B4E-2C9D-45AB-946B-021645272566}">
      <dgm:prSet phldrT="[Text]" custT="1"/>
      <dgm:spPr/>
      <dgm:t>
        <a:bodyPr/>
        <a:lstStyle/>
        <a:p>
          <a:r>
            <a: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 DONE</a:t>
          </a:r>
          <a:endParaRPr lang="en-US" sz="4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887D4A-3098-4E4B-8BB4-BFD77CE81892}" type="parTrans" cxnId="{E07F8165-4BDA-4FFB-923C-4306FC509151}">
      <dgm:prSet/>
      <dgm:spPr/>
      <dgm:t>
        <a:bodyPr/>
        <a:lstStyle/>
        <a:p>
          <a:endParaRPr lang="en-US"/>
        </a:p>
      </dgm:t>
    </dgm:pt>
    <dgm:pt modelId="{3DCC552F-44E9-4BBB-A646-4D20111094D0}" type="sibTrans" cxnId="{E07F8165-4BDA-4FFB-923C-4306FC509151}">
      <dgm:prSet/>
      <dgm:spPr/>
      <dgm:t>
        <a:bodyPr/>
        <a:lstStyle/>
        <a:p>
          <a:endParaRPr lang="en-US"/>
        </a:p>
      </dgm:t>
    </dgm:pt>
    <dgm:pt modelId="{A3EF6C4A-D4C8-480A-8176-166E65F7BFA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ALARM CLOCK</a:t>
          </a:r>
          <a:endParaRPr lang="en-US" b="1" dirty="0">
            <a:solidFill>
              <a:schemeClr val="bg1"/>
            </a:solidFill>
          </a:endParaRPr>
        </a:p>
      </dgm:t>
    </dgm:pt>
    <dgm:pt modelId="{5F6C6C03-D7AB-43DB-B28F-9792DE5872BD}" type="parTrans" cxnId="{714EAA85-D715-4EED-B5D3-5CE3E521FB38}">
      <dgm:prSet/>
      <dgm:spPr/>
      <dgm:t>
        <a:bodyPr/>
        <a:lstStyle/>
        <a:p>
          <a:endParaRPr lang="en-US"/>
        </a:p>
      </dgm:t>
    </dgm:pt>
    <dgm:pt modelId="{BCA84A52-6105-4B02-914B-79B790DC1E4D}" type="sibTrans" cxnId="{714EAA85-D715-4EED-B5D3-5CE3E521FB38}">
      <dgm:prSet/>
      <dgm:spPr/>
      <dgm:t>
        <a:bodyPr/>
        <a:lstStyle/>
        <a:p>
          <a:endParaRPr lang="en-US"/>
        </a:p>
      </dgm:t>
    </dgm:pt>
    <dgm:pt modelId="{15B699B2-D514-4161-B2C3-23E705B902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CLIPBOARD</a:t>
          </a:r>
          <a:endParaRPr lang="en-US" b="1" dirty="0">
            <a:solidFill>
              <a:schemeClr val="bg1"/>
            </a:solidFill>
          </a:endParaRPr>
        </a:p>
      </dgm:t>
    </dgm:pt>
    <dgm:pt modelId="{95B67A4A-C0B5-4355-A5B4-172208DAD445}" type="parTrans" cxnId="{A204B6E3-72BE-4DAF-8402-A9F8307F4A90}">
      <dgm:prSet/>
      <dgm:spPr/>
      <dgm:t>
        <a:bodyPr/>
        <a:lstStyle/>
        <a:p>
          <a:endParaRPr lang="en-US"/>
        </a:p>
      </dgm:t>
    </dgm:pt>
    <dgm:pt modelId="{71160E64-5919-411E-92A2-C5119E4DE6B9}" type="sibTrans" cxnId="{A204B6E3-72BE-4DAF-8402-A9F8307F4A90}">
      <dgm:prSet/>
      <dgm:spPr/>
      <dgm:t>
        <a:bodyPr/>
        <a:lstStyle/>
        <a:p>
          <a:endParaRPr lang="en-US"/>
        </a:p>
      </dgm:t>
    </dgm:pt>
    <dgm:pt modelId="{8C770D0D-4B15-4F1C-B484-DC7BB3B8F3D9}" type="pres">
      <dgm:prSet presAssocID="{7B682786-B281-4817-BFF1-9808E823796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774317-2C99-45AE-BDFA-F0057F56B6E8}" type="pres">
      <dgm:prSet presAssocID="{435D9B4E-2C9D-45AB-946B-021645272566}" presName="root" presStyleCnt="0">
        <dgm:presLayoutVars>
          <dgm:chMax/>
          <dgm:chPref val="4"/>
        </dgm:presLayoutVars>
      </dgm:prSet>
      <dgm:spPr/>
    </dgm:pt>
    <dgm:pt modelId="{7BCC1CB9-2E2B-4CB0-8302-F18F5DF6B1F9}" type="pres">
      <dgm:prSet presAssocID="{435D9B4E-2C9D-45AB-946B-021645272566}" presName="rootComposite" presStyleCnt="0">
        <dgm:presLayoutVars/>
      </dgm:prSet>
      <dgm:spPr/>
    </dgm:pt>
    <dgm:pt modelId="{D5B2333A-DC21-4668-A858-E939087D1015}" type="pres">
      <dgm:prSet presAssocID="{435D9B4E-2C9D-45AB-946B-021645272566}" presName="rootText" presStyleLbl="node0" presStyleIdx="0" presStyleCnt="1" custLinFactNeighborX="1993" custLinFactNeighborY="-34334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E697E889-34B3-46F0-8199-CCDB5DE1447E}" type="pres">
      <dgm:prSet presAssocID="{435D9B4E-2C9D-45AB-946B-021645272566}" presName="childShape" presStyleCnt="0">
        <dgm:presLayoutVars>
          <dgm:chMax val="0"/>
          <dgm:chPref val="0"/>
        </dgm:presLayoutVars>
      </dgm:prSet>
      <dgm:spPr/>
    </dgm:pt>
    <dgm:pt modelId="{0548C32F-7AFE-4153-A27F-B9B50E40300F}" type="pres">
      <dgm:prSet presAssocID="{A3EF6C4A-D4C8-480A-8176-166E65F7BFA2}" presName="childComposite" presStyleCnt="0">
        <dgm:presLayoutVars>
          <dgm:chMax val="0"/>
          <dgm:chPref val="0"/>
        </dgm:presLayoutVars>
      </dgm:prSet>
      <dgm:spPr/>
    </dgm:pt>
    <dgm:pt modelId="{303A8970-5AEE-48F7-A3B0-2F94BD9D6EC4}" type="pres">
      <dgm:prSet presAssocID="{A3EF6C4A-D4C8-480A-8176-166E65F7BFA2}" presName="Image" presStyleLbl="node1" presStyleIdx="0" presStyleCnt="2" custLinFactNeighborX="966" custLinFactNeighborY="-47697"/>
      <dgm:spPr/>
    </dgm:pt>
    <dgm:pt modelId="{69C83327-BCE2-41CD-950E-BBBCA97B9038}" type="pres">
      <dgm:prSet presAssocID="{A3EF6C4A-D4C8-480A-8176-166E65F7BFA2}" presName="childText" presStyleLbl="lnNode1" presStyleIdx="0" presStyleCnt="2" custLinFactNeighborX="175" custLinFactNeighborY="-48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741BC-2272-4318-B6BB-03A5672771C8}" type="pres">
      <dgm:prSet presAssocID="{15B699B2-D514-4161-B2C3-23E705B90252}" presName="childComposite" presStyleCnt="0">
        <dgm:presLayoutVars>
          <dgm:chMax val="0"/>
          <dgm:chPref val="0"/>
        </dgm:presLayoutVars>
      </dgm:prSet>
      <dgm:spPr/>
    </dgm:pt>
    <dgm:pt modelId="{E16E0D94-1553-45F0-9B20-804B7EC1DA9F}" type="pres">
      <dgm:prSet presAssocID="{15B699B2-D514-4161-B2C3-23E705B90252}" presName="Image" presStyleLbl="node1" presStyleIdx="1" presStyleCnt="2" custLinFactNeighborX="1933" custLinFactNeighborY="-55083"/>
      <dgm:spPr/>
    </dgm:pt>
    <dgm:pt modelId="{F183C1AF-2E56-46BC-9DBB-88B40BC721E4}" type="pres">
      <dgm:prSet presAssocID="{15B699B2-D514-4161-B2C3-23E705B90252}" presName="childText" presStyleLbl="lnNode1" presStyleIdx="1" presStyleCnt="2" custLinFactNeighborX="-1082" custLinFactNeighborY="-579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1954B-1046-4E74-904A-BC5257340404}" type="presOf" srcId="{15B699B2-D514-4161-B2C3-23E705B90252}" destId="{F183C1AF-2E56-46BC-9DBB-88B40BC721E4}" srcOrd="0" destOrd="0" presId="urn:microsoft.com/office/officeart/2008/layout/PictureAccentList"/>
    <dgm:cxn modelId="{714EAA85-D715-4EED-B5D3-5CE3E521FB38}" srcId="{435D9B4E-2C9D-45AB-946B-021645272566}" destId="{A3EF6C4A-D4C8-480A-8176-166E65F7BFA2}" srcOrd="0" destOrd="0" parTransId="{5F6C6C03-D7AB-43DB-B28F-9792DE5872BD}" sibTransId="{BCA84A52-6105-4B02-914B-79B790DC1E4D}"/>
    <dgm:cxn modelId="{C3289772-1D1C-4AD1-B86A-79AA3AD2B734}" type="presOf" srcId="{435D9B4E-2C9D-45AB-946B-021645272566}" destId="{D5B2333A-DC21-4668-A858-E939087D1015}" srcOrd="0" destOrd="0" presId="urn:microsoft.com/office/officeart/2008/layout/PictureAccentList"/>
    <dgm:cxn modelId="{A204B6E3-72BE-4DAF-8402-A9F8307F4A90}" srcId="{435D9B4E-2C9D-45AB-946B-021645272566}" destId="{15B699B2-D514-4161-B2C3-23E705B90252}" srcOrd="1" destOrd="0" parTransId="{95B67A4A-C0B5-4355-A5B4-172208DAD445}" sibTransId="{71160E64-5919-411E-92A2-C5119E4DE6B9}"/>
    <dgm:cxn modelId="{B977141B-34DA-4782-A773-6BE68D9243B8}" type="presOf" srcId="{A3EF6C4A-D4C8-480A-8176-166E65F7BFA2}" destId="{69C83327-BCE2-41CD-950E-BBBCA97B9038}" srcOrd="0" destOrd="0" presId="urn:microsoft.com/office/officeart/2008/layout/PictureAccentList"/>
    <dgm:cxn modelId="{5D3158B3-2AB6-4924-B772-5693854B70E9}" type="presOf" srcId="{7B682786-B281-4817-BFF1-9808E8237969}" destId="{8C770D0D-4B15-4F1C-B484-DC7BB3B8F3D9}" srcOrd="0" destOrd="0" presId="urn:microsoft.com/office/officeart/2008/layout/PictureAccentList"/>
    <dgm:cxn modelId="{E07F8165-4BDA-4FFB-923C-4306FC509151}" srcId="{7B682786-B281-4817-BFF1-9808E8237969}" destId="{435D9B4E-2C9D-45AB-946B-021645272566}" srcOrd="0" destOrd="0" parTransId="{59887D4A-3098-4E4B-8BB4-BFD77CE81892}" sibTransId="{3DCC552F-44E9-4BBB-A646-4D20111094D0}"/>
    <dgm:cxn modelId="{59B0A8A7-2E7F-46C3-976D-ABA8A17A46AD}" type="presParOf" srcId="{8C770D0D-4B15-4F1C-B484-DC7BB3B8F3D9}" destId="{EA774317-2C99-45AE-BDFA-F0057F56B6E8}" srcOrd="0" destOrd="0" presId="urn:microsoft.com/office/officeart/2008/layout/PictureAccentList"/>
    <dgm:cxn modelId="{6CDCCC3F-207E-45CD-AD5C-03AD0D5B59BA}" type="presParOf" srcId="{EA774317-2C99-45AE-BDFA-F0057F56B6E8}" destId="{7BCC1CB9-2E2B-4CB0-8302-F18F5DF6B1F9}" srcOrd="0" destOrd="0" presId="urn:microsoft.com/office/officeart/2008/layout/PictureAccentList"/>
    <dgm:cxn modelId="{66651DF9-61CF-472A-AB04-9BEF430AEDEC}" type="presParOf" srcId="{7BCC1CB9-2E2B-4CB0-8302-F18F5DF6B1F9}" destId="{D5B2333A-DC21-4668-A858-E939087D1015}" srcOrd="0" destOrd="0" presId="urn:microsoft.com/office/officeart/2008/layout/PictureAccentList"/>
    <dgm:cxn modelId="{BE4816B0-431D-439A-A72C-3CA8C02000EC}" type="presParOf" srcId="{EA774317-2C99-45AE-BDFA-F0057F56B6E8}" destId="{E697E889-34B3-46F0-8199-CCDB5DE1447E}" srcOrd="1" destOrd="0" presId="urn:microsoft.com/office/officeart/2008/layout/PictureAccentList"/>
    <dgm:cxn modelId="{EE6CE9F3-9BA2-4196-AB60-5A0CF3741667}" type="presParOf" srcId="{E697E889-34B3-46F0-8199-CCDB5DE1447E}" destId="{0548C32F-7AFE-4153-A27F-B9B50E40300F}" srcOrd="0" destOrd="0" presId="urn:microsoft.com/office/officeart/2008/layout/PictureAccentList"/>
    <dgm:cxn modelId="{707652C8-5F72-494A-8412-96E5EE31DE0D}" type="presParOf" srcId="{0548C32F-7AFE-4153-A27F-B9B50E40300F}" destId="{303A8970-5AEE-48F7-A3B0-2F94BD9D6EC4}" srcOrd="0" destOrd="0" presId="urn:microsoft.com/office/officeart/2008/layout/PictureAccentList"/>
    <dgm:cxn modelId="{A6C121CF-3AA0-4705-8625-4277A1C92170}" type="presParOf" srcId="{0548C32F-7AFE-4153-A27F-B9B50E40300F}" destId="{69C83327-BCE2-41CD-950E-BBBCA97B9038}" srcOrd="1" destOrd="0" presId="urn:microsoft.com/office/officeart/2008/layout/PictureAccentList"/>
    <dgm:cxn modelId="{87AA55D5-EB1B-4416-BF2C-98CE0F88D4F8}" type="presParOf" srcId="{E697E889-34B3-46F0-8199-CCDB5DE1447E}" destId="{371741BC-2272-4318-B6BB-03A5672771C8}" srcOrd="1" destOrd="0" presId="urn:microsoft.com/office/officeart/2008/layout/PictureAccentList"/>
    <dgm:cxn modelId="{3D5C615F-DCF0-4621-AE7A-CACF568F65F0}" type="presParOf" srcId="{371741BC-2272-4318-B6BB-03A5672771C8}" destId="{E16E0D94-1553-45F0-9B20-804B7EC1DA9F}" srcOrd="0" destOrd="0" presId="urn:microsoft.com/office/officeart/2008/layout/PictureAccentList"/>
    <dgm:cxn modelId="{91D332E0-A16E-43FC-9554-1136C5A8C294}" type="presParOf" srcId="{371741BC-2272-4318-B6BB-03A5672771C8}" destId="{F183C1AF-2E56-46BC-9DBB-88B40BC721E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76D5D-E6A4-4D4E-823F-4FE214C2E325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A16DA-A8EC-4BED-A219-665145EB586E}">
      <dgm:prSet phldrT="[Text]" custT="1"/>
      <dgm:spPr/>
      <dgm:t>
        <a:bodyPr/>
        <a:lstStyle/>
        <a:p>
          <a:r>
            <a: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 TO BE DONE</a:t>
          </a:r>
          <a:endParaRPr lang="en-US" sz="4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464261-902F-40FF-B77F-CF27EB07C8DB}" type="parTrans" cxnId="{A3D60503-A068-4C9A-BC78-2293204BF822}">
      <dgm:prSet/>
      <dgm:spPr/>
      <dgm:t>
        <a:bodyPr/>
        <a:lstStyle/>
        <a:p>
          <a:endParaRPr lang="en-US"/>
        </a:p>
      </dgm:t>
    </dgm:pt>
    <dgm:pt modelId="{751C94A3-61F9-4197-B616-85E18E2362B2}" type="sibTrans" cxnId="{A3D60503-A068-4C9A-BC78-2293204BF822}">
      <dgm:prSet/>
      <dgm:spPr/>
      <dgm:t>
        <a:bodyPr/>
        <a:lstStyle/>
        <a:p>
          <a:endParaRPr lang="en-US"/>
        </a:p>
      </dgm:t>
    </dgm:pt>
    <dgm:pt modelId="{297800BF-E1EA-4F13-B8DE-B1B0CC200254}">
      <dgm:prSet phldrT="[Text]" custT="1"/>
      <dgm:spPr/>
      <dgm:t>
        <a:bodyPr/>
        <a:lstStyle/>
        <a:p>
          <a:r>
            <a:rPr lang="en-US" sz="4200" b="1" dirty="0" smtClean="0">
              <a:solidFill>
                <a:schemeClr val="bg1"/>
              </a:solidFill>
            </a:rPr>
            <a:t>CALCULATOR</a:t>
          </a:r>
          <a:endParaRPr lang="en-US" sz="4200" b="1" dirty="0">
            <a:solidFill>
              <a:schemeClr val="bg1"/>
            </a:solidFill>
          </a:endParaRPr>
        </a:p>
      </dgm:t>
    </dgm:pt>
    <dgm:pt modelId="{E5A229F4-293F-41B3-982D-8B8CC366CF51}" type="parTrans" cxnId="{2C601B96-89E2-48D6-BFFA-76839EBFC735}">
      <dgm:prSet/>
      <dgm:spPr/>
      <dgm:t>
        <a:bodyPr/>
        <a:lstStyle/>
        <a:p>
          <a:endParaRPr lang="en-US"/>
        </a:p>
      </dgm:t>
    </dgm:pt>
    <dgm:pt modelId="{ADB10E5B-149E-4A83-A87B-DA4725D170B7}" type="sibTrans" cxnId="{2C601B96-89E2-48D6-BFFA-76839EBFC735}">
      <dgm:prSet/>
      <dgm:spPr/>
      <dgm:t>
        <a:bodyPr/>
        <a:lstStyle/>
        <a:p>
          <a:endParaRPr lang="en-US"/>
        </a:p>
      </dgm:t>
    </dgm:pt>
    <dgm:pt modelId="{721E5036-7C18-4135-ABA2-2D7A936D103A}">
      <dgm:prSet phldrT="[Text]" custT="1"/>
      <dgm:spPr/>
      <dgm:t>
        <a:bodyPr/>
        <a:lstStyle/>
        <a:p>
          <a:r>
            <a:rPr lang="en-US" sz="4200" b="1" dirty="0" smtClean="0">
              <a:solidFill>
                <a:schemeClr val="bg1"/>
              </a:solidFill>
            </a:rPr>
            <a:t>UNIT CONVERTOR</a:t>
          </a:r>
          <a:endParaRPr lang="en-US" sz="4200" b="1" dirty="0">
            <a:solidFill>
              <a:schemeClr val="bg1"/>
            </a:solidFill>
          </a:endParaRPr>
        </a:p>
      </dgm:t>
    </dgm:pt>
    <dgm:pt modelId="{310C4D3A-0FA3-49B1-ADBC-5389DBB73DDC}" type="parTrans" cxnId="{113D9B88-73BB-4572-BB73-B43A91B95B12}">
      <dgm:prSet/>
      <dgm:spPr/>
      <dgm:t>
        <a:bodyPr/>
        <a:lstStyle/>
        <a:p>
          <a:endParaRPr lang="en-US"/>
        </a:p>
      </dgm:t>
    </dgm:pt>
    <dgm:pt modelId="{73C29BE4-1EB5-4AFD-81E8-9E93A665613C}" type="sibTrans" cxnId="{113D9B88-73BB-4572-BB73-B43A91B95B12}">
      <dgm:prSet/>
      <dgm:spPr/>
      <dgm:t>
        <a:bodyPr/>
        <a:lstStyle/>
        <a:p>
          <a:endParaRPr lang="en-US"/>
        </a:p>
      </dgm:t>
    </dgm:pt>
    <dgm:pt modelId="{4DADF609-FEED-4497-B08C-B233FAE21958}" type="pres">
      <dgm:prSet presAssocID="{7E276D5D-E6A4-4D4E-823F-4FE214C2E32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4A9175-AB61-42D4-8679-1867A0B9089A}" type="pres">
      <dgm:prSet presAssocID="{A2DA16DA-A8EC-4BED-A219-665145EB586E}" presName="root" presStyleCnt="0">
        <dgm:presLayoutVars>
          <dgm:chMax/>
          <dgm:chPref val="4"/>
        </dgm:presLayoutVars>
      </dgm:prSet>
      <dgm:spPr/>
    </dgm:pt>
    <dgm:pt modelId="{2303DC25-C091-4710-B739-41F03FFCCB31}" type="pres">
      <dgm:prSet presAssocID="{A2DA16DA-A8EC-4BED-A219-665145EB586E}" presName="rootComposite" presStyleCnt="0">
        <dgm:presLayoutVars/>
      </dgm:prSet>
      <dgm:spPr/>
    </dgm:pt>
    <dgm:pt modelId="{F52507E7-813E-413C-B2E5-6976C37A72ED}" type="pres">
      <dgm:prSet presAssocID="{A2DA16DA-A8EC-4BED-A219-665145EB586E}" presName="rootText" presStyleLbl="node0" presStyleIdx="0" presStyleCnt="1" custScaleX="93870" custScaleY="111713" custLinFactNeighborX="656" custLinFactNeighborY="-999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EF663D1-6BE5-4910-A757-BF8B841415F1}" type="pres">
      <dgm:prSet presAssocID="{A2DA16DA-A8EC-4BED-A219-665145EB586E}" presName="childShape" presStyleCnt="0">
        <dgm:presLayoutVars>
          <dgm:chMax val="0"/>
          <dgm:chPref val="0"/>
        </dgm:presLayoutVars>
      </dgm:prSet>
      <dgm:spPr/>
    </dgm:pt>
    <dgm:pt modelId="{8B560BFF-0741-41F7-A3CD-E9B841C52AC9}" type="pres">
      <dgm:prSet presAssocID="{297800BF-E1EA-4F13-B8DE-B1B0CC200254}" presName="childComposite" presStyleCnt="0">
        <dgm:presLayoutVars>
          <dgm:chMax val="0"/>
          <dgm:chPref val="0"/>
        </dgm:presLayoutVars>
      </dgm:prSet>
      <dgm:spPr/>
    </dgm:pt>
    <dgm:pt modelId="{3F4EDE14-C234-4CAE-8A30-45AC06FB4CAD}" type="pres">
      <dgm:prSet presAssocID="{297800BF-E1EA-4F13-B8DE-B1B0CC200254}" presName="Image" presStyleLbl="node1" presStyleIdx="0" presStyleCnt="2" custScaleX="117863" custScaleY="111082" custLinFactNeighborX="10080" custLinFactNeighborY="-22478"/>
      <dgm:spPr/>
    </dgm:pt>
    <dgm:pt modelId="{D72D311F-4611-4A26-A349-324305F7A5CF}" type="pres">
      <dgm:prSet presAssocID="{297800BF-E1EA-4F13-B8DE-B1B0CC200254}" presName="childText" presStyleLbl="lnNode1" presStyleIdx="0" presStyleCnt="2" custScaleX="83636" custScaleY="110910" custLinFactNeighborX="-3996" custLinFactNeighborY="-178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0FB49-075B-4A84-BA24-D45E523C7831}" type="pres">
      <dgm:prSet presAssocID="{721E5036-7C18-4135-ABA2-2D7A936D103A}" presName="childComposite" presStyleCnt="0">
        <dgm:presLayoutVars>
          <dgm:chMax val="0"/>
          <dgm:chPref val="0"/>
        </dgm:presLayoutVars>
      </dgm:prSet>
      <dgm:spPr/>
    </dgm:pt>
    <dgm:pt modelId="{90664B4F-0047-4674-A9B3-9E3DCC8C9DF9}" type="pres">
      <dgm:prSet presAssocID="{721E5036-7C18-4135-ABA2-2D7A936D103A}" presName="Image" presStyleLbl="node1" presStyleIdx="1" presStyleCnt="2" custScaleX="113250" custScaleY="107639" custLinFactNeighborX="8233" custLinFactNeighborY="-28024"/>
      <dgm:spPr/>
      <dgm:t>
        <a:bodyPr/>
        <a:lstStyle/>
        <a:p>
          <a:endParaRPr lang="en-US"/>
        </a:p>
      </dgm:t>
    </dgm:pt>
    <dgm:pt modelId="{38D29A90-8584-4662-9450-5C4F81DD4104}" type="pres">
      <dgm:prSet presAssocID="{721E5036-7C18-4135-ABA2-2D7A936D103A}" presName="childText" presStyleLbl="lnNode1" presStyleIdx="1" presStyleCnt="2" custScaleX="83784" custScaleY="105960" custLinFactNeighborX="-4956" custLinFactNeighborY="-278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601B96-89E2-48D6-BFFA-76839EBFC735}" srcId="{A2DA16DA-A8EC-4BED-A219-665145EB586E}" destId="{297800BF-E1EA-4F13-B8DE-B1B0CC200254}" srcOrd="0" destOrd="0" parTransId="{E5A229F4-293F-41B3-982D-8B8CC366CF51}" sibTransId="{ADB10E5B-149E-4A83-A87B-DA4725D170B7}"/>
    <dgm:cxn modelId="{1336D99F-ACC9-4A63-954C-56816FD5B1FE}" type="presOf" srcId="{A2DA16DA-A8EC-4BED-A219-665145EB586E}" destId="{F52507E7-813E-413C-B2E5-6976C37A72ED}" srcOrd="0" destOrd="0" presId="urn:microsoft.com/office/officeart/2008/layout/PictureAccentList"/>
    <dgm:cxn modelId="{265E163A-8656-4606-A191-51EE7F183128}" type="presOf" srcId="{297800BF-E1EA-4F13-B8DE-B1B0CC200254}" destId="{D72D311F-4611-4A26-A349-324305F7A5CF}" srcOrd="0" destOrd="0" presId="urn:microsoft.com/office/officeart/2008/layout/PictureAccentList"/>
    <dgm:cxn modelId="{A3D60503-A068-4C9A-BC78-2293204BF822}" srcId="{7E276D5D-E6A4-4D4E-823F-4FE214C2E325}" destId="{A2DA16DA-A8EC-4BED-A219-665145EB586E}" srcOrd="0" destOrd="0" parTransId="{33464261-902F-40FF-B77F-CF27EB07C8DB}" sibTransId="{751C94A3-61F9-4197-B616-85E18E2362B2}"/>
    <dgm:cxn modelId="{50EB68F1-8FC8-41A7-85B2-DA0AA1E116DE}" type="presOf" srcId="{7E276D5D-E6A4-4D4E-823F-4FE214C2E325}" destId="{4DADF609-FEED-4497-B08C-B233FAE21958}" srcOrd="0" destOrd="0" presId="urn:microsoft.com/office/officeart/2008/layout/PictureAccentList"/>
    <dgm:cxn modelId="{52138193-909B-468B-82D0-56202ABE4291}" type="presOf" srcId="{721E5036-7C18-4135-ABA2-2D7A936D103A}" destId="{38D29A90-8584-4662-9450-5C4F81DD4104}" srcOrd="0" destOrd="0" presId="urn:microsoft.com/office/officeart/2008/layout/PictureAccentList"/>
    <dgm:cxn modelId="{113D9B88-73BB-4572-BB73-B43A91B95B12}" srcId="{A2DA16DA-A8EC-4BED-A219-665145EB586E}" destId="{721E5036-7C18-4135-ABA2-2D7A936D103A}" srcOrd="1" destOrd="0" parTransId="{310C4D3A-0FA3-49B1-ADBC-5389DBB73DDC}" sibTransId="{73C29BE4-1EB5-4AFD-81E8-9E93A665613C}"/>
    <dgm:cxn modelId="{2B298943-A1E1-4FA0-B0BE-3683210DADEE}" type="presParOf" srcId="{4DADF609-FEED-4497-B08C-B233FAE21958}" destId="{394A9175-AB61-42D4-8679-1867A0B9089A}" srcOrd="0" destOrd="0" presId="urn:microsoft.com/office/officeart/2008/layout/PictureAccentList"/>
    <dgm:cxn modelId="{EAAE4F8C-BEAC-4A1D-B7B1-BDCE2FD7A640}" type="presParOf" srcId="{394A9175-AB61-42D4-8679-1867A0B9089A}" destId="{2303DC25-C091-4710-B739-41F03FFCCB31}" srcOrd="0" destOrd="0" presId="urn:microsoft.com/office/officeart/2008/layout/PictureAccentList"/>
    <dgm:cxn modelId="{05FE49EC-5240-425E-BA4E-D9735CF5E82F}" type="presParOf" srcId="{2303DC25-C091-4710-B739-41F03FFCCB31}" destId="{F52507E7-813E-413C-B2E5-6976C37A72ED}" srcOrd="0" destOrd="0" presId="urn:microsoft.com/office/officeart/2008/layout/PictureAccentList"/>
    <dgm:cxn modelId="{105FE086-E3C3-477B-A67B-62A7CA3345B7}" type="presParOf" srcId="{394A9175-AB61-42D4-8679-1867A0B9089A}" destId="{8EF663D1-6BE5-4910-A757-BF8B841415F1}" srcOrd="1" destOrd="0" presId="urn:microsoft.com/office/officeart/2008/layout/PictureAccentList"/>
    <dgm:cxn modelId="{C5F218FD-C2B3-4331-9333-F2AE6FF3029E}" type="presParOf" srcId="{8EF663D1-6BE5-4910-A757-BF8B841415F1}" destId="{8B560BFF-0741-41F7-A3CD-E9B841C52AC9}" srcOrd="0" destOrd="0" presId="urn:microsoft.com/office/officeart/2008/layout/PictureAccentList"/>
    <dgm:cxn modelId="{21AE2860-870E-43BC-9B6E-AFBF69B80113}" type="presParOf" srcId="{8B560BFF-0741-41F7-A3CD-E9B841C52AC9}" destId="{3F4EDE14-C234-4CAE-8A30-45AC06FB4CAD}" srcOrd="0" destOrd="0" presId="urn:microsoft.com/office/officeart/2008/layout/PictureAccentList"/>
    <dgm:cxn modelId="{0C06D672-9C32-431C-8F7B-5CAEB71301CC}" type="presParOf" srcId="{8B560BFF-0741-41F7-A3CD-E9B841C52AC9}" destId="{D72D311F-4611-4A26-A349-324305F7A5CF}" srcOrd="1" destOrd="0" presId="urn:microsoft.com/office/officeart/2008/layout/PictureAccentList"/>
    <dgm:cxn modelId="{767F0C3D-0341-4C28-A6FA-16FD5F4A717C}" type="presParOf" srcId="{8EF663D1-6BE5-4910-A757-BF8B841415F1}" destId="{4D80FB49-075B-4A84-BA24-D45E523C7831}" srcOrd="1" destOrd="0" presId="urn:microsoft.com/office/officeart/2008/layout/PictureAccentList"/>
    <dgm:cxn modelId="{44959351-709B-4D44-AC70-828C9417A8EC}" type="presParOf" srcId="{4D80FB49-075B-4A84-BA24-D45E523C7831}" destId="{90664B4F-0047-4674-A9B3-9E3DCC8C9DF9}" srcOrd="0" destOrd="0" presId="urn:microsoft.com/office/officeart/2008/layout/PictureAccentList"/>
    <dgm:cxn modelId="{11DAC66B-6B0D-4852-9C5D-5EAF97E5E049}" type="presParOf" srcId="{4D80FB49-075B-4A84-BA24-D45E523C7831}" destId="{38D29A90-8584-4662-9450-5C4F81DD410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B2333A-DC21-4668-A858-E939087D1015}">
      <dsp:nvSpPr>
        <dsp:cNvPr id="0" name=""/>
        <dsp:cNvSpPr/>
      </dsp:nvSpPr>
      <dsp:spPr>
        <a:xfrm>
          <a:off x="0" y="8875"/>
          <a:ext cx="5511799" cy="1332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 DONE</a:t>
          </a:r>
          <a:endParaRPr lang="en-US" sz="4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8875"/>
        <a:ext cx="5511799" cy="1332706"/>
      </dsp:txXfrm>
    </dsp:sp>
    <dsp:sp modelId="{303A8970-5AEE-48F7-A3B0-2F94BD9D6EC4}">
      <dsp:nvSpPr>
        <dsp:cNvPr id="0" name=""/>
        <dsp:cNvSpPr/>
      </dsp:nvSpPr>
      <dsp:spPr>
        <a:xfrm>
          <a:off x="12873" y="1403379"/>
          <a:ext cx="1332706" cy="13327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83327-BCE2-41CD-950E-BBBCA97B9038}">
      <dsp:nvSpPr>
        <dsp:cNvPr id="0" name=""/>
        <dsp:cNvSpPr/>
      </dsp:nvSpPr>
      <dsp:spPr>
        <a:xfrm>
          <a:off x="1412668" y="1391012"/>
          <a:ext cx="4099131" cy="13327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bg1"/>
              </a:solidFill>
            </a:rPr>
            <a:t>ALARM CLOCK</a:t>
          </a:r>
          <a:endParaRPr lang="en-US" sz="3600" b="1" kern="1200" dirty="0">
            <a:solidFill>
              <a:schemeClr val="bg1"/>
            </a:solidFill>
          </a:endParaRPr>
        </a:p>
      </dsp:txBody>
      <dsp:txXfrm>
        <a:off x="1412668" y="1391012"/>
        <a:ext cx="4099131" cy="1332706"/>
      </dsp:txXfrm>
    </dsp:sp>
    <dsp:sp modelId="{E16E0D94-1553-45F0-9B20-804B7EC1DA9F}">
      <dsp:nvSpPr>
        <dsp:cNvPr id="0" name=""/>
        <dsp:cNvSpPr/>
      </dsp:nvSpPr>
      <dsp:spPr>
        <a:xfrm>
          <a:off x="25761" y="2797576"/>
          <a:ext cx="1332706" cy="13327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3C1AF-2E56-46BC-9DBB-88B40BC721E4}">
      <dsp:nvSpPr>
        <dsp:cNvPr id="0" name=""/>
        <dsp:cNvSpPr/>
      </dsp:nvSpPr>
      <dsp:spPr>
        <a:xfrm>
          <a:off x="1368316" y="2758941"/>
          <a:ext cx="4099131" cy="13327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bg1"/>
              </a:solidFill>
            </a:rPr>
            <a:t>CLIPBOARD</a:t>
          </a:r>
          <a:endParaRPr lang="en-US" sz="3600" b="1" kern="1200" dirty="0">
            <a:solidFill>
              <a:schemeClr val="bg1"/>
            </a:solidFill>
          </a:endParaRPr>
        </a:p>
      </dsp:txBody>
      <dsp:txXfrm>
        <a:off x="1368316" y="2758941"/>
        <a:ext cx="4099131" cy="13327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2507E7-813E-413C-B2E5-6976C37A72ED}">
      <dsp:nvSpPr>
        <dsp:cNvPr id="0" name=""/>
        <dsp:cNvSpPr/>
      </dsp:nvSpPr>
      <dsp:spPr>
        <a:xfrm>
          <a:off x="83098" y="1543"/>
          <a:ext cx="6012901" cy="1351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 TO BE DONE</a:t>
          </a:r>
          <a:endParaRPr lang="en-US" sz="4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098" y="1543"/>
        <a:ext cx="6012901" cy="1351681"/>
      </dsp:txXfrm>
    </dsp:sp>
    <dsp:sp modelId="{3F4EDE14-C234-4CAE-8A30-45AC06FB4CAD}">
      <dsp:nvSpPr>
        <dsp:cNvPr id="0" name=""/>
        <dsp:cNvSpPr/>
      </dsp:nvSpPr>
      <dsp:spPr>
        <a:xfrm>
          <a:off x="122731" y="1419918"/>
          <a:ext cx="1426094" cy="13440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D311F-4611-4A26-A349-324305F7A5CF}">
      <dsp:nvSpPr>
        <dsp:cNvPr id="0" name=""/>
        <dsp:cNvSpPr/>
      </dsp:nvSpPr>
      <dsp:spPr>
        <a:xfrm>
          <a:off x="1605840" y="1476423"/>
          <a:ext cx="4284677" cy="13419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>
              <a:solidFill>
                <a:schemeClr val="bg1"/>
              </a:solidFill>
            </a:rPr>
            <a:t>CALCULATOR</a:t>
          </a:r>
          <a:endParaRPr lang="en-US" sz="4200" b="1" kern="1200" dirty="0">
            <a:solidFill>
              <a:schemeClr val="bg1"/>
            </a:solidFill>
          </a:endParaRPr>
        </a:p>
      </dsp:txBody>
      <dsp:txXfrm>
        <a:off x="1605840" y="1476423"/>
        <a:ext cx="4284677" cy="1341965"/>
      </dsp:txXfrm>
    </dsp:sp>
    <dsp:sp modelId="{90664B4F-0047-4674-A9B3-9E3DCC8C9DF9}">
      <dsp:nvSpPr>
        <dsp:cNvPr id="0" name=""/>
        <dsp:cNvSpPr/>
      </dsp:nvSpPr>
      <dsp:spPr>
        <a:xfrm>
          <a:off x="124499" y="2842055"/>
          <a:ext cx="1370278" cy="13023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29A90-8584-4662-9450-5C4F81DD4104}">
      <dsp:nvSpPr>
        <dsp:cNvPr id="0" name=""/>
        <dsp:cNvSpPr/>
      </dsp:nvSpPr>
      <dsp:spPr>
        <a:xfrm>
          <a:off x="1549077" y="2854875"/>
          <a:ext cx="4292259" cy="12820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>
              <a:solidFill>
                <a:schemeClr val="bg1"/>
              </a:solidFill>
            </a:rPr>
            <a:t>UNIT CONVERTOR</a:t>
          </a:r>
          <a:endParaRPr lang="en-US" sz="4200" b="1" kern="1200" dirty="0">
            <a:solidFill>
              <a:schemeClr val="bg1"/>
            </a:solidFill>
          </a:endParaRPr>
        </a:p>
      </dsp:txBody>
      <dsp:txXfrm>
        <a:off x="1549077" y="2854875"/>
        <a:ext cx="4292259" cy="1282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jpeg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10800000" flipV="1">
            <a:off x="0" y="0"/>
            <a:ext cx="12192000" cy="21299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SIDDAGANGA INSTITUTE OF TECHNOLOGY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TUMAKURU-572103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(An Autonomous Institute affiliated to VTU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PERSONALIZED GUI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8427" y="848436"/>
            <a:ext cx="807720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7327" y="4777382"/>
            <a:ext cx="3276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Mrs. Jagadamba. G.</a:t>
            </a:r>
            <a:endParaRPr lang="en-US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Dept. of  ISE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118" y="4777381"/>
            <a:ext cx="393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itchFamily="34" charset="0"/>
              </a:rPr>
              <a:t>Project Members:</a:t>
            </a:r>
            <a:endParaRPr lang="en-US" sz="2800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Pratik                 :1SI14IS028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Pawan Kumar Ganjhu  :1SI14IS029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Mishra           :1SI14IS046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70" y="2493142"/>
            <a:ext cx="2534043" cy="2620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15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12739"/>
            <a:ext cx="12191999" cy="1658198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SUGGESTIONS…</a:t>
            </a:r>
            <a:endParaRPr lang="en-IN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5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5"/>
            <a:ext cx="12192000" cy="16581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9656" y="1542095"/>
            <a:ext cx="12951656" cy="4916660"/>
          </a:xfrm>
        </p:spPr>
        <p:txBody>
          <a:bodyPr>
            <a:noAutofit/>
          </a:bodyPr>
          <a:lstStyle/>
          <a:p>
            <a:pPr marL="1571400" lvl="8" indent="0" algn="ctr">
              <a:lnSpc>
                <a:spcPct val="100000"/>
              </a:lnSpc>
              <a:buNone/>
            </a:pPr>
            <a:r>
              <a:rPr lang="en-US" sz="5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Organized Home Browser 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Personalized add-on application for user.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Giving organized browsing experience.</a:t>
            </a:r>
          </a:p>
        </p:txBody>
      </p:sp>
    </p:spTree>
    <p:extLst>
      <p:ext uri="{BB962C8B-B14F-4D97-AF65-F5344CB8AC3E}">
        <p14:creationId xmlns="" xmlns:p14="http://schemas.microsoft.com/office/powerpoint/2010/main" val="15445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3637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				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INTRODUCTION*progress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63008169"/>
              </p:ext>
            </p:extLst>
          </p:nvPr>
        </p:nvGraphicFramePr>
        <p:xfrm>
          <a:off x="366689" y="1527175"/>
          <a:ext cx="5511800" cy="533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0" y="2976496"/>
            <a:ext cx="1216091" cy="1216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0" y="4425817"/>
            <a:ext cx="1216091" cy="1216091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="" xmlns:p14="http://schemas.microsoft.com/office/powerpoint/2010/main" val="479229383"/>
              </p:ext>
            </p:extLst>
          </p:nvPr>
        </p:nvGraphicFramePr>
        <p:xfrm>
          <a:off x="6095999" y="1514296"/>
          <a:ext cx="6096000" cy="460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65" y="2976496"/>
            <a:ext cx="1217678" cy="12176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96" y="4425817"/>
            <a:ext cx="1204047" cy="108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25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306" y="0"/>
            <a:ext cx="10058400" cy="12110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screenshot of the application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1211022"/>
            <a:ext cx="5512158" cy="5383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5" y="1211022"/>
            <a:ext cx="5743978" cy="5383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6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3" y="727482"/>
            <a:ext cx="5168886" cy="5557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2" y="732243"/>
            <a:ext cx="5267459" cy="5552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40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734096"/>
            <a:ext cx="5254580" cy="5589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725124"/>
            <a:ext cx="4986205" cy="55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83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73342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EXPECTED VIEW OF HOMEPAGE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66313" y="673971"/>
            <a:ext cx="38862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3" y="1945992"/>
            <a:ext cx="914400" cy="44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clock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04514" y="1945993"/>
            <a:ext cx="1012960" cy="44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 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17474" y="1945993"/>
            <a:ext cx="914399" cy="44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lipboard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1874" y="1945993"/>
            <a:ext cx="1097280" cy="44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onvertor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94769" y="2836662"/>
            <a:ext cx="38862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050" y="4080973"/>
            <a:ext cx="914400" cy="44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clock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51623" y="2884287"/>
            <a:ext cx="1524000" cy="1328305"/>
          </a:xfrm>
          <a:prstGeom prst="ellipse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3572" y="3611735"/>
            <a:ext cx="304800" cy="24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253" y="3067079"/>
            <a:ext cx="0" cy="54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22158" y="4741662"/>
            <a:ext cx="38862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11168" y="6013684"/>
            <a:ext cx="1240946" cy="44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6389648"/>
              </p:ext>
            </p:extLst>
          </p:nvPr>
        </p:nvGraphicFramePr>
        <p:xfrm>
          <a:off x="6962605" y="4848026"/>
          <a:ext cx="2209800" cy="1098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673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ans: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6092898" y="2800796"/>
            <a:ext cx="38862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8591" y="4072818"/>
            <a:ext cx="1231272" cy="4468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lipboard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356133" y="2960989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https://www.youtube.com/results?search_query=qt+tutorial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001987" y="4794539"/>
            <a:ext cx="3886200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52651" y="6066561"/>
            <a:ext cx="1311835" cy="4468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onvertor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961415" y="5043921"/>
          <a:ext cx="1783772" cy="83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3197239" y="5099339"/>
            <a:ext cx="58189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kg</a:t>
            </a:r>
            <a:endParaRPr lang="en-US" sz="1400" b="1" dirty="0"/>
          </a:p>
        </p:txBody>
      </p:sp>
      <p:sp>
        <p:nvSpPr>
          <p:cNvPr id="25" name="Oval 24"/>
          <p:cNvSpPr/>
          <p:nvPr/>
        </p:nvSpPr>
        <p:spPr>
          <a:xfrm>
            <a:off x="4045532" y="5113195"/>
            <a:ext cx="58189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51918" y="5487269"/>
            <a:ext cx="58189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7" name="Oval 26"/>
          <p:cNvSpPr/>
          <p:nvPr/>
        </p:nvSpPr>
        <p:spPr>
          <a:xfrm>
            <a:off x="4045532" y="5501123"/>
            <a:ext cx="581890" cy="304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28023" y="3789162"/>
            <a:ext cx="1052946" cy="319521"/>
          </a:xfrm>
          <a:prstGeom prst="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5:00 pm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45182"/>
              </p:ext>
            </p:extLst>
          </p:nvPr>
        </p:nvGraphicFramePr>
        <p:xfrm>
          <a:off x="7199211" y="4804008"/>
          <a:ext cx="1823229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5030">
                  <a:extLst>
                    <a:ext uri="{9D8B030D-6E8A-4147-A177-3AD203B41FA5}">
                      <a16:colId xmlns="" xmlns:a16="http://schemas.microsoft.com/office/drawing/2014/main" val="4148133819"/>
                    </a:ext>
                  </a:extLst>
                </a:gridCol>
                <a:gridCol w="878199">
                  <a:extLst>
                    <a:ext uri="{9D8B030D-6E8A-4147-A177-3AD203B41FA5}">
                      <a16:colId xmlns="" xmlns:a16="http://schemas.microsoft.com/office/drawing/2014/main" val="2432382720"/>
                    </a:ext>
                  </a:extLst>
                </a:gridCol>
              </a:tblGrid>
              <a:tr h="3408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    +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   -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7016232"/>
                  </a:ext>
                </a:extLst>
              </a:tr>
              <a:tr h="3408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    *               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/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3673223"/>
                  </a:ext>
                </a:extLst>
              </a:tr>
              <a:tr h="3408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=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93234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38" y="689873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5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8" y="0"/>
            <a:ext cx="10277341" cy="8371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221"/>
            <a:ext cx="12192000" cy="57117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 personalized application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an add-on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minimizes the watchdog timer.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Helps in proper time scheduling.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multiple links to be saved together in clipboard.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Calculated result can be saved.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convertor has many physical units to be converted.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has social benefit as well.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9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 smtClean="0">
                <a:solidFill>
                  <a:schemeClr val="bg1"/>
                </a:solidFill>
              </a:rPr>
              <a:t>CONCLUSION</a:t>
            </a:r>
            <a:r>
              <a:rPr lang="en-IN" sz="4800" b="1" dirty="0" smtClean="0">
                <a:solidFill>
                  <a:schemeClr val="bg1"/>
                </a:solidFill>
              </a:rPr>
              <a:t>	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</a:rPr>
              <a:t>Time saver.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</a:rPr>
              <a:t>User-friendly utility.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</a:rPr>
              <a:t>Easy to perform unit conversions.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</a:rPr>
              <a:t>Makes basic calculations handy.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</a:rPr>
              <a:t>Jot down important points and link from web.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3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386</TotalTime>
  <Words>211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Metropolitan</vt:lpstr>
      <vt:lpstr>Slide 1</vt:lpstr>
      <vt:lpstr>PROBLEM STATEMENT</vt:lpstr>
      <vt:lpstr>    INTRODUCTION*progress</vt:lpstr>
      <vt:lpstr>A screenshot of the application</vt:lpstr>
      <vt:lpstr>Slide 5</vt:lpstr>
      <vt:lpstr>Slide 6</vt:lpstr>
      <vt:lpstr>EXPECTED VIEW OF HOMEPAGE</vt:lpstr>
      <vt:lpstr>APPLICATION</vt:lpstr>
      <vt:lpstr>CONCLUSION </vt:lpstr>
      <vt:lpstr>SUGGESTIONS…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Mishra</dc:creator>
  <cp:lastModifiedBy>Pawan</cp:lastModifiedBy>
  <cp:revision>36</cp:revision>
  <dcterms:created xsi:type="dcterms:W3CDTF">2017-02-07T15:20:53Z</dcterms:created>
  <dcterms:modified xsi:type="dcterms:W3CDTF">2017-04-18T17:53:05Z</dcterms:modified>
</cp:coreProperties>
</file>