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61" r:id="rId4"/>
    <p:sldId id="262" r:id="rId5"/>
    <p:sldId id="270" r:id="rId6"/>
    <p:sldId id="271" r:id="rId7"/>
    <p:sldId id="273" r:id="rId8"/>
    <p:sldId id="264" r:id="rId9"/>
    <p:sldId id="266" r:id="rId10"/>
    <p:sldId id="272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18-Apr-17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pPr/>
              <a:t>18-Apr-17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pPr/>
              <a:t>18-Apr-17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pPr/>
              <a:t>18-Apr-17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18-Apr-17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pPr/>
              <a:t>18-Apr-17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pPr/>
              <a:t>18-Apr-17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pPr/>
              <a:t>18-Apr-17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pPr/>
              <a:t>18-Apr-17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pPr/>
              <a:t>18-Apr-17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18-Apr-17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18-Apr-17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 rot="10800000" flipV="1">
            <a:off x="0" y="71932"/>
            <a:ext cx="12192000" cy="212998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SIDDAGANGA INSTITUTE OF TECHNOLOGY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TUMAKURU-572103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(An Autonomous Institute affiliated to VTU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PERSONALIZED  GUI</a:t>
            </a: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INFORMATION SCIENCE AND ENGINEERING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08427" y="848436"/>
            <a:ext cx="8077200" cy="19812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7327" y="4777382"/>
            <a:ext cx="32766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  <a:r>
              <a:rPr lang="en-US" sz="40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I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Mrs. Jagadamba. G.</a:t>
            </a:r>
            <a:endParaRPr lang="en-US" b="1" u="sng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Assistant Professor</a:t>
            </a:r>
            <a:endParaRPr lang="en-US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Dept. of  ISE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5118" y="4777381"/>
            <a:ext cx="3936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itchFamily="34" charset="0"/>
              </a:rPr>
              <a:t>Project Members:</a:t>
            </a:r>
            <a:endParaRPr lang="en-US" sz="2800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Pallavi Pratik                 :1SI14IS028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Pawan Kumar Ganjhu  :1SI14IS029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Shubham Mishra           :1SI14IS046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70" y="2493142"/>
            <a:ext cx="2534043" cy="26207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315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0"/>
            <a:ext cx="10772775" cy="1084217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IN" sz="4800" b="1" dirty="0" smtClean="0">
                <a:solidFill>
                  <a:schemeClr val="bg1"/>
                </a:solidFill>
              </a:rPr>
              <a:t>	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071154"/>
            <a:ext cx="10753725" cy="5538652"/>
          </a:xfrm>
        </p:spPr>
        <p:txBody>
          <a:bodyPr>
            <a:normAutofit fontScale="70000" lnSpcReduction="20000"/>
          </a:bodyPr>
          <a:lstStyle/>
          <a:p>
            <a:pPr lvl="0">
              <a:buFont typeface="Wingdings" pitchFamily="2" charset="2"/>
              <a:buChar char="Ø"/>
            </a:pPr>
            <a:r>
              <a:rPr lang="en-IN" sz="4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Time saver.</a:t>
            </a:r>
            <a:endParaRPr lang="en-US" sz="4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4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User-friendly utility.</a:t>
            </a:r>
            <a:endParaRPr lang="en-US" sz="4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4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Easy to perform unit conversions.</a:t>
            </a:r>
            <a:endParaRPr lang="en-US" sz="4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4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Makes basic calculations handy.</a:t>
            </a:r>
            <a:endParaRPr lang="en-US" sz="4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4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Jot down important points and link from web.</a:t>
            </a:r>
            <a:endParaRPr lang="en-US" sz="4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4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saves the time of the user.</a:t>
            </a:r>
          </a:p>
          <a:p>
            <a:pPr lvl="0">
              <a:buFont typeface="Wingdings" pitchFamily="2" charset="2"/>
              <a:buChar char="Ø"/>
            </a:pPr>
            <a:r>
              <a:rPr lang="en-US" sz="4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minimizes the watchdog timer.</a:t>
            </a:r>
          </a:p>
          <a:p>
            <a:pPr lvl="0">
              <a:buFont typeface="Wingdings" pitchFamily="2" charset="2"/>
              <a:buChar char="Ø"/>
            </a:pPr>
            <a:r>
              <a:rPr lang="en-US" sz="4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reduces the energy loss.</a:t>
            </a:r>
          </a:p>
          <a:p>
            <a:pPr lvl="0">
              <a:buFont typeface="Wingdings" pitchFamily="2" charset="2"/>
              <a:buChar char="Ø"/>
            </a:pPr>
            <a:r>
              <a:rPr lang="en-US" sz="4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Helps in proper time scheduling.</a:t>
            </a:r>
          </a:p>
          <a:p>
            <a:pPr lvl="0">
              <a:buFont typeface="Wingdings" pitchFamily="2" charset="2"/>
              <a:buChar char="Ø"/>
            </a:pPr>
            <a:r>
              <a:rPr lang="en-US" sz="4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Allows multiple links to be saved together in clipboard.</a:t>
            </a:r>
          </a:p>
          <a:p>
            <a:pPr lvl="0">
              <a:buFont typeface="Wingdings" pitchFamily="2" charset="2"/>
              <a:buChar char="Ø"/>
            </a:pPr>
            <a:r>
              <a:rPr lang="en-US" sz="4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Currency convertor gives equivalent amount in another currency.</a:t>
            </a:r>
          </a:p>
          <a:p>
            <a:pPr>
              <a:buFont typeface="Wingdings" pitchFamily="2" charset="2"/>
              <a:buChar char="Ø"/>
            </a:pPr>
            <a:endParaRPr lang="en-IN" sz="44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230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412739"/>
            <a:ext cx="12191999" cy="1658198"/>
          </a:xfrm>
        </p:spPr>
        <p:txBody>
          <a:bodyPr>
            <a:normAutofit/>
          </a:bodyPr>
          <a:lstStyle/>
          <a:p>
            <a:pPr algn="ctr"/>
            <a:r>
              <a:rPr lang="en-IN" sz="8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YOU…</a:t>
            </a:r>
            <a:endParaRPr lang="en-IN" sz="8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05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35"/>
            <a:ext cx="12192000" cy="165819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PROBLEM STATEMENT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45474" y="1542095"/>
            <a:ext cx="13537474" cy="4916660"/>
          </a:xfrm>
        </p:spPr>
        <p:txBody>
          <a:bodyPr>
            <a:noAutofit/>
          </a:bodyPr>
          <a:lstStyle/>
          <a:p>
            <a:pPr marL="1571400" lvl="8" indent="0" algn="ctr">
              <a:lnSpc>
                <a:spcPct val="100000"/>
              </a:lnSpc>
              <a:buNone/>
            </a:pPr>
            <a:r>
              <a:rPr lang="en-US" sz="54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Organized Home Browser </a:t>
            </a:r>
          </a:p>
          <a:p>
            <a:pPr lvl="8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Personalized GUI for user.</a:t>
            </a:r>
          </a:p>
          <a:p>
            <a:pPr lvl="8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 friendly.</a:t>
            </a:r>
          </a:p>
          <a:p>
            <a:pPr lvl="8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5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Facilitates work scheduling in a smart way.</a:t>
            </a:r>
          </a:p>
        </p:txBody>
      </p:sp>
    </p:spTree>
    <p:extLst>
      <p:ext uri="{BB962C8B-B14F-4D97-AF65-F5344CB8AC3E}">
        <p14:creationId xmlns="" xmlns:p14="http://schemas.microsoft.com/office/powerpoint/2010/main" val="154450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236372"/>
          </a:xfrm>
        </p:spPr>
        <p:txBody>
          <a:bodyPr>
            <a:normAutofit/>
          </a:bodyPr>
          <a:lstStyle/>
          <a:p>
            <a:pPr algn="just"/>
            <a:r>
              <a:rPr lang="en-US" sz="4000" dirty="0" smtClean="0"/>
              <a:t>				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64" y="1787776"/>
            <a:ext cx="1216091" cy="12160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20" y="4425817"/>
            <a:ext cx="1216091" cy="12160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814" y="1800838"/>
            <a:ext cx="1217678" cy="121767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248" y="4425817"/>
            <a:ext cx="1052942" cy="10877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28800" y="1815738"/>
            <a:ext cx="3722914" cy="11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CLOCK</a:t>
            </a:r>
            <a:endParaRPr lang="en-US" sz="4400" dirty="0"/>
          </a:p>
        </p:txBody>
      </p:sp>
      <p:sp>
        <p:nvSpPr>
          <p:cNvPr id="12" name="Rectangle 11"/>
          <p:cNvSpPr/>
          <p:nvPr/>
        </p:nvSpPr>
        <p:spPr>
          <a:xfrm>
            <a:off x="1920240" y="4454435"/>
            <a:ext cx="3722914" cy="1123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CLIPBOARD</a:t>
            </a:r>
            <a:endParaRPr lang="en-US" sz="4400" dirty="0"/>
          </a:p>
        </p:txBody>
      </p:sp>
      <p:sp>
        <p:nvSpPr>
          <p:cNvPr id="13" name="Rectangle 12"/>
          <p:cNvSpPr/>
          <p:nvPr/>
        </p:nvSpPr>
        <p:spPr>
          <a:xfrm>
            <a:off x="7707086" y="1802675"/>
            <a:ext cx="3513908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CALCULATOR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7694023" y="4428310"/>
            <a:ext cx="3474720" cy="104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CURRENCY CONVERTOR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271256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306" y="0"/>
            <a:ext cx="10058400" cy="121102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Screenshots of the application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0" y="1211022"/>
            <a:ext cx="5512158" cy="53833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585" y="1211022"/>
            <a:ext cx="5743978" cy="53833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663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03" y="727482"/>
            <a:ext cx="5168886" cy="55574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52" y="732243"/>
            <a:ext cx="5267459" cy="55526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3400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MINI REPORT\uml_dfd\final\output_clipboar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04" y="830081"/>
            <a:ext cx="5240973" cy="5714410"/>
          </a:xfrm>
          <a:prstGeom prst="rect">
            <a:avLst/>
          </a:prstGeom>
          <a:noFill/>
        </p:spPr>
      </p:pic>
      <p:pic>
        <p:nvPicPr>
          <p:cNvPr id="2051" name="Picture 3" descr="E:\MINI REPORT\uml_dfd\final\output_calci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61612" y="844278"/>
            <a:ext cx="5232128" cy="5687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3836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MINI REPORT\uml_dfd\calculatorho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761" y="622481"/>
            <a:ext cx="5048250" cy="5948136"/>
          </a:xfrm>
          <a:prstGeom prst="rect">
            <a:avLst/>
          </a:prstGeom>
          <a:noFill/>
        </p:spPr>
      </p:pic>
      <p:pic>
        <p:nvPicPr>
          <p:cNvPr id="1027" name="Picture 3" descr="E:\MINI REPORT\uml_dfd\final\output_currenc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35486" y="647020"/>
            <a:ext cx="5472067" cy="58582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73342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VIEW OF HOMEPAGE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" name="Picture 28" descr="Alarmho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6" y="718457"/>
            <a:ext cx="10750731" cy="58390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5500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58" y="0"/>
            <a:ext cx="10277341" cy="837127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6221"/>
            <a:ext cx="12192000" cy="57117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is a 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personalized GUI.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minimizes the watchdog timer.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Helps in proper time scheduling.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Allows multiple links to be saved together in clipboard.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Calculated result can be saved.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Unit convertor has many physical units to be converted.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has social benefit as well.</a:t>
            </a:r>
          </a:p>
          <a:p>
            <a:pPr>
              <a:buFont typeface="Wingdings" pitchFamily="2" charset="2"/>
              <a:buChar char="Ø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291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9FF7CA0D-8839-4012-B51C-B152F9BD65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580</TotalTime>
  <Words>217</Words>
  <Application>Microsoft Office PowerPoint</Application>
  <PresentationFormat>Custom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Metropolitan</vt:lpstr>
      <vt:lpstr>Slide 1</vt:lpstr>
      <vt:lpstr>     PROBLEM STATEMENT</vt:lpstr>
      <vt:lpstr>    INTRODUCTION</vt:lpstr>
      <vt:lpstr> Screenshots of the application</vt:lpstr>
      <vt:lpstr>Slide 5</vt:lpstr>
      <vt:lpstr>Slide 6</vt:lpstr>
      <vt:lpstr>Slide 7</vt:lpstr>
      <vt:lpstr> VIEW OF HOMEPAGE</vt:lpstr>
      <vt:lpstr>APPLICATION</vt:lpstr>
      <vt:lpstr>CONCLUSION </vt:lpstr>
      <vt:lpstr>THANK YOU…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Mishra</dc:creator>
  <cp:lastModifiedBy>Pawan</cp:lastModifiedBy>
  <cp:revision>48</cp:revision>
  <dcterms:created xsi:type="dcterms:W3CDTF">2017-02-07T15:20:53Z</dcterms:created>
  <dcterms:modified xsi:type="dcterms:W3CDTF">2017-04-18T17:54:13Z</dcterms:modified>
</cp:coreProperties>
</file>