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0" r:id="rId18"/>
    <p:sldId id="279" r:id="rId19"/>
    <p:sldId id="271" r:id="rId20"/>
    <p:sldId id="285" r:id="rId21"/>
    <p:sldId id="282" r:id="rId22"/>
    <p:sldId id="281" r:id="rId23"/>
    <p:sldId id="278" r:id="rId24"/>
    <p:sldId id="284" r:id="rId25"/>
    <p:sldId id="283" r:id="rId26"/>
    <p:sldId id="273" r:id="rId27"/>
    <p:sldId id="274" r:id="rId28"/>
    <p:sldId id="275" r:id="rId29"/>
    <p:sldId id="276" r:id="rId30"/>
    <p:sldId id="27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kissflow.com/kissu_kissu/git-vs-svn/" TargetMode="External"/><Relationship Id="rId2" Type="http://schemas.openxmlformats.org/officeDocument/2006/relationships/hyperlink" Target="https://blogs.atlassian.com/2012/02/version-control-centralized-dv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tterexplained.com/articles/a-visual-guide-to-version-control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omes.cs.washington.edu/~mernst/advice/version-control.html#conflic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-1447800" y="1676401"/>
            <a:ext cx="10972799" cy="4525963"/>
          </a:xfrm>
        </p:spPr>
        <p:txBody>
          <a:bodyPr>
            <a:normAutofit/>
          </a:bodyPr>
          <a:lstStyle/>
          <a:p>
            <a:pPr marL="3200400" lvl="7" indent="0">
              <a:buNone/>
            </a:pPr>
            <a:r>
              <a:rPr lang="en-US" sz="3200" dirty="0" smtClean="0"/>
              <a:t>Distributed Version Control System</a:t>
            </a:r>
          </a:p>
          <a:p>
            <a:pPr marL="3200400" lvl="7" indent="0">
              <a:buNone/>
            </a:pPr>
            <a:endParaRPr lang="en-US" sz="3200" dirty="0"/>
          </a:p>
          <a:p>
            <a:pPr marL="3200400" lvl="7" indent="0">
              <a:buNone/>
            </a:pPr>
            <a:endParaRPr lang="en-US" sz="3200" dirty="0" smtClean="0"/>
          </a:p>
          <a:p>
            <a:pPr marL="3200400" lvl="7" indent="0">
              <a:buNone/>
            </a:pPr>
            <a:r>
              <a:rPr lang="en-US" sz="2400" dirty="0" err="1" smtClean="0"/>
              <a:t>Bivek</a:t>
            </a:r>
            <a:r>
              <a:rPr lang="en-US" sz="2400" dirty="0" smtClean="0"/>
              <a:t> </a:t>
            </a:r>
            <a:r>
              <a:rPr lang="en-US" sz="2400" dirty="0" err="1" smtClean="0"/>
              <a:t>Shrestha</a:t>
            </a:r>
            <a:r>
              <a:rPr lang="en-US" sz="2400" dirty="0" smtClean="0"/>
              <a:t>			1SI14IS014</a:t>
            </a:r>
            <a:endParaRPr lang="en-US" sz="24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0015" y="3863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700" dirty="0" smtClean="0"/>
              <a:t>SIDDAGANGA </a:t>
            </a:r>
            <a:r>
              <a:rPr lang="en-IN" sz="2700" dirty="0"/>
              <a:t>INSTITUTE OF TECHNOLOGY</a:t>
            </a:r>
            <a:br>
              <a:rPr lang="en-IN" sz="2700" dirty="0"/>
            </a:br>
            <a:r>
              <a:rPr lang="en-IN" sz="2700" dirty="0"/>
              <a:t>TUMAKURU-572103</a:t>
            </a:r>
            <a:br>
              <a:rPr lang="en-IN" sz="2700" dirty="0"/>
            </a:b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2" y="152401"/>
            <a:ext cx="1395231" cy="137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7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Distributed Version Control.</a:t>
            </a:r>
          </a:p>
          <a:p>
            <a:r>
              <a:rPr lang="en-US" dirty="0"/>
              <a:t>D</a:t>
            </a:r>
            <a:r>
              <a:rPr lang="en-US" dirty="0" smtClean="0"/>
              <a:t>o </a:t>
            </a:r>
            <a:r>
              <a:rPr lang="en-US" dirty="0"/>
              <a:t>not necessarily rely on a central server to store all the versions of a project’s files</a:t>
            </a:r>
            <a:r>
              <a:rPr lang="en-US" dirty="0" smtClean="0"/>
              <a:t>.</a:t>
            </a:r>
          </a:p>
          <a:p>
            <a:r>
              <a:rPr lang="en-US" dirty="0"/>
              <a:t> every developer “clones” a copy of a repository and has the </a:t>
            </a:r>
            <a:r>
              <a:rPr lang="en-US" b="1" dirty="0"/>
              <a:t>full</a:t>
            </a:r>
            <a:r>
              <a:rPr lang="en-US" dirty="0"/>
              <a:t> history of the project on their own hard drive</a:t>
            </a:r>
            <a:r>
              <a:rPr lang="en-US" dirty="0" smtClean="0"/>
              <a:t>.</a:t>
            </a:r>
          </a:p>
          <a:p>
            <a:r>
              <a:rPr lang="en-US" dirty="0"/>
              <a:t>This copy (or “clone”) has </a:t>
            </a:r>
            <a:r>
              <a:rPr lang="en-US" i="1" dirty="0"/>
              <a:t>all</a:t>
            </a:r>
            <a:r>
              <a:rPr lang="en-US" dirty="0"/>
              <a:t> of the metadata of the original.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 pushing and pulling </a:t>
            </a:r>
            <a:r>
              <a:rPr lang="en-US" dirty="0" err="1"/>
              <a:t>changesets</a:t>
            </a:r>
            <a:r>
              <a:rPr lang="en-US" dirty="0"/>
              <a:t> is </a:t>
            </a:r>
            <a:r>
              <a:rPr lang="en-US" i="1" dirty="0"/>
              <a:t>extremely</a:t>
            </a:r>
            <a:r>
              <a:rPr lang="en-US" dirty="0"/>
              <a:t> fast because the tool only needs to access the hard drive, not a remote server</a:t>
            </a:r>
            <a:r>
              <a:rPr lang="en-US" dirty="0" smtClean="0"/>
              <a:t>.</a:t>
            </a:r>
          </a:p>
          <a:p>
            <a:r>
              <a:rPr lang="en-US" dirty="0"/>
              <a:t>Everything but pushing and pulling can be done without an internet connection</a:t>
            </a:r>
            <a:r>
              <a:rPr lang="en-US" dirty="0" smtClean="0"/>
              <a:t>.</a:t>
            </a:r>
          </a:p>
          <a:p>
            <a:r>
              <a:rPr lang="en-US" dirty="0"/>
              <a:t>share changes with one or two other people at a time if they want to get some feedback before showing the changes to everyone</a:t>
            </a:r>
            <a:r>
              <a:rPr lang="en-US" dirty="0" smtClean="0"/>
              <a:t>.</a:t>
            </a:r>
          </a:p>
          <a:p>
            <a:r>
              <a:rPr lang="en-US" dirty="0"/>
              <a:t>Committing new </a:t>
            </a:r>
            <a:r>
              <a:rPr lang="en-US" dirty="0" err="1"/>
              <a:t>changesets</a:t>
            </a:r>
            <a:r>
              <a:rPr lang="en-US" dirty="0"/>
              <a:t> can be done locally without anyone else seeing them</a:t>
            </a:r>
            <a:r>
              <a:rPr lang="en-US" dirty="0" smtClean="0"/>
              <a:t>.</a:t>
            </a:r>
          </a:p>
          <a:p>
            <a:r>
              <a:rPr lang="en-US" dirty="0"/>
              <a:t> Once you have a group of </a:t>
            </a:r>
            <a:r>
              <a:rPr lang="en-US" dirty="0" err="1"/>
              <a:t>changesets</a:t>
            </a:r>
            <a:r>
              <a:rPr lang="en-US" dirty="0"/>
              <a:t> ready, you can push all of them at once.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 over Centralized 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9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uses a </a:t>
            </a:r>
            <a:r>
              <a:rPr lang="en-US" i="1" dirty="0"/>
              <a:t>repository</a:t>
            </a:r>
            <a:r>
              <a:rPr lang="en-US" dirty="0"/>
              <a:t> (a database of changes) and a </a:t>
            </a:r>
            <a:r>
              <a:rPr lang="en-US" i="1" dirty="0"/>
              <a:t>working </a:t>
            </a:r>
            <a:r>
              <a:rPr lang="en-US" i="1" dirty="0" smtClean="0"/>
              <a:t>copy(checkout)</a:t>
            </a:r>
            <a:r>
              <a:rPr lang="en-US" dirty="0"/>
              <a:t> where you do your work</a:t>
            </a:r>
            <a:r>
              <a:rPr lang="en-US" dirty="0" smtClean="0"/>
              <a:t>.</a:t>
            </a:r>
          </a:p>
          <a:p>
            <a:r>
              <a:rPr lang="en-US" dirty="0"/>
              <a:t>When you are happy with your edits, you commit your changes to a </a:t>
            </a:r>
            <a:r>
              <a:rPr lang="en-US" i="1" dirty="0"/>
              <a:t>repository</a:t>
            </a:r>
            <a:r>
              <a:rPr lang="en-US" dirty="0" smtClean="0"/>
              <a:t>.</a:t>
            </a:r>
          </a:p>
          <a:p>
            <a:r>
              <a:rPr lang="en-US" dirty="0"/>
              <a:t>C</a:t>
            </a:r>
            <a:r>
              <a:rPr lang="en-US" dirty="0" smtClean="0"/>
              <a:t>an</a:t>
            </a:r>
            <a:r>
              <a:rPr lang="en-US" dirty="0"/>
              <a:t> update your working copy to incorporate any new edits or versions that have been added to the repository since the last time you updated.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Concept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6764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842" y="4343400"/>
            <a:ext cx="155279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6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Add</a:t>
            </a:r>
            <a:r>
              <a:rPr lang="en-US" dirty="0"/>
              <a:t>: Put a file into the repo for the first time, i.e. begin tracking it with Version Control.</a:t>
            </a:r>
          </a:p>
          <a:p>
            <a:r>
              <a:rPr lang="en-US" b="1" dirty="0"/>
              <a:t>Revision</a:t>
            </a:r>
            <a:r>
              <a:rPr lang="en-US" dirty="0"/>
              <a:t>: What version a file is on (v1, v2, v3, etc.).</a:t>
            </a:r>
          </a:p>
          <a:p>
            <a:r>
              <a:rPr lang="en-US" b="1" dirty="0"/>
              <a:t>Head</a:t>
            </a:r>
            <a:r>
              <a:rPr lang="en-US" dirty="0"/>
              <a:t>: The latest revision in the repo.</a:t>
            </a:r>
          </a:p>
          <a:p>
            <a:r>
              <a:rPr lang="en-US" b="1" dirty="0"/>
              <a:t>Check out</a:t>
            </a:r>
            <a:r>
              <a:rPr lang="en-US" dirty="0"/>
              <a:t>: Download a file from the repo.</a:t>
            </a:r>
          </a:p>
          <a:p>
            <a:r>
              <a:rPr lang="en-US" b="1" dirty="0"/>
              <a:t>Check in</a:t>
            </a:r>
            <a:r>
              <a:rPr lang="en-US" dirty="0"/>
              <a:t>: Upload a file to the repository (if it has changed). The file gets a new revision number, and people can “check out” the latest one.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8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Update/Sync</a:t>
            </a:r>
            <a:r>
              <a:rPr lang="en-US" dirty="0"/>
              <a:t>: Synchronize your files with the latest from the repository. This lets you grab the latest revisions of all files.</a:t>
            </a:r>
          </a:p>
          <a:p>
            <a:r>
              <a:rPr lang="en-US" b="1" dirty="0"/>
              <a:t>Revert</a:t>
            </a:r>
            <a:r>
              <a:rPr lang="en-US" dirty="0"/>
              <a:t>: Throw away your local changes and reload the latest version from the repository</a:t>
            </a:r>
            <a:r>
              <a:rPr lang="en-US" dirty="0" smtClean="0"/>
              <a:t>.</a:t>
            </a:r>
          </a:p>
          <a:p>
            <a:r>
              <a:rPr lang="en-US" b="1" dirty="0"/>
              <a:t>push</a:t>
            </a:r>
            <a:r>
              <a:rPr lang="en-US" dirty="0"/>
              <a:t>: send a change to another repository (may require permission)</a:t>
            </a:r>
          </a:p>
          <a:p>
            <a:r>
              <a:rPr lang="en-US" b="1" dirty="0"/>
              <a:t>pull</a:t>
            </a:r>
            <a:r>
              <a:rPr lang="en-US" dirty="0"/>
              <a:t>: grab a change from a repository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Actions(contd.)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8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possibility is that different users made edits </a:t>
            </a:r>
            <a:r>
              <a:rPr lang="en-US" dirty="0" smtClean="0"/>
              <a:t>simultaneously.</a:t>
            </a:r>
          </a:p>
          <a:p>
            <a:r>
              <a:rPr lang="en-US" dirty="0"/>
              <a:t> In that case, the version history splits and then merges again.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Actions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16002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Branching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4343400"/>
            <a:ext cx="685921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3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differences between two files. Useful for seeing what changed between revisions</a:t>
            </a:r>
            <a:r>
              <a:rPr lang="en-US" dirty="0" smtClean="0"/>
              <a:t>.</a:t>
            </a:r>
          </a:p>
          <a:p>
            <a:r>
              <a:rPr lang="en-US" dirty="0"/>
              <a:t>I</a:t>
            </a:r>
            <a:r>
              <a:rPr lang="en-US" dirty="0" smtClean="0"/>
              <a:t>mplementation </a:t>
            </a:r>
            <a:r>
              <a:rPr lang="en-US" dirty="0"/>
              <a:t>of Patience </a:t>
            </a:r>
            <a:r>
              <a:rPr lang="en-US" dirty="0" smtClean="0"/>
              <a:t>Diff.</a:t>
            </a:r>
          </a:p>
          <a:p>
            <a:r>
              <a:rPr lang="en-US" dirty="0" smtClean="0"/>
              <a:t>Based </a:t>
            </a:r>
            <a:r>
              <a:rPr lang="en-US" dirty="0"/>
              <a:t>on the longest common subsequence problem</a:t>
            </a:r>
            <a:r>
              <a:rPr lang="en-US" dirty="0" smtClean="0"/>
              <a:t>.</a:t>
            </a:r>
          </a:p>
          <a:p>
            <a:r>
              <a:rPr lang="en-US" dirty="0"/>
              <a:t>LCS for input Sequences “ABCDGH” and “AEDFHR” is “ADH” of length 3.</a:t>
            </a:r>
            <a:br>
              <a:rPr lang="en-US" dirty="0"/>
            </a:br>
            <a:r>
              <a:rPr lang="en-US" dirty="0"/>
              <a:t>LCS for input Sequences “AGGTAB” and “GXTXAYB” is “GTAB” of length 4.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Diff/change/delta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If(input1[i]=input2[j]){</a:t>
            </a:r>
          </a:p>
          <a:p>
            <a:r>
              <a:rPr lang="en-US" dirty="0" smtClean="0"/>
              <a:t>T[i][j]=T[i-1][j-1]+1;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T[i][j]=max(T[i-1][j],T[i][j-1]);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2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process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136652"/>
              </p:ext>
            </p:extLst>
          </p:nvPr>
        </p:nvGraphicFramePr>
        <p:xfrm>
          <a:off x="871538" y="2674938"/>
          <a:ext cx="74088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108"/>
                <a:gridCol w="926108"/>
                <a:gridCol w="926108"/>
                <a:gridCol w="926108"/>
                <a:gridCol w="926108"/>
                <a:gridCol w="926108"/>
                <a:gridCol w="926108"/>
                <a:gridCol w="92610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H="1" flipV="1">
            <a:off x="6858000" y="4724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867400" y="4724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953000" y="4724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114800" y="4419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124200" y="40386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048000" y="3657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29200" y="5715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a,b,c,f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2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Merge (or patch)</a:t>
            </a:r>
            <a:r>
              <a:rPr lang="en-US" dirty="0"/>
              <a:t>: Apply the changes from one file to another, to bring it up-to-date. For example, you can merge features from one branch into another. </a:t>
            </a:r>
            <a:r>
              <a:rPr lang="en-GB" dirty="0">
                <a:sym typeface="Myriad Pro" charset="0"/>
              </a:rPr>
              <a:t>There are occasions when multiple versions of a file need to be collapsed into a single version</a:t>
            </a:r>
            <a:r>
              <a:rPr lang="en-GB" dirty="0" smtClean="0">
                <a:sym typeface="Myriad Pro" charset="0"/>
              </a:rPr>
              <a:t>.</a:t>
            </a:r>
          </a:p>
          <a:p>
            <a:r>
              <a:rPr lang="en-GB" dirty="0" smtClean="0">
                <a:sym typeface="Myriad Pro" charset="0"/>
              </a:rPr>
              <a:t>Uses </a:t>
            </a:r>
            <a:r>
              <a:rPr lang="en-GB" dirty="0" err="1" smtClean="0">
                <a:sym typeface="Myriad Pro" charset="0"/>
              </a:rPr>
              <a:t>cosequential</a:t>
            </a:r>
            <a:r>
              <a:rPr lang="en-GB" dirty="0" smtClean="0">
                <a:sym typeface="Myriad Pro" charset="0"/>
              </a:rPr>
              <a:t> merge Algorithm.</a:t>
            </a:r>
            <a:endParaRPr lang="en-GB" dirty="0">
              <a:sym typeface="Myriad Pro" charset="0"/>
            </a:endParaRPr>
          </a:p>
          <a:p>
            <a:r>
              <a:rPr lang="en-US" dirty="0" smtClean="0"/>
              <a:t>Tools like Bazaar uses K-way Merge which uses Selection tree.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Terminogies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6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Literature Survey</a:t>
            </a:r>
          </a:p>
          <a:p>
            <a:r>
              <a:rPr lang="en-US" dirty="0" smtClean="0"/>
              <a:t>Main Concepts</a:t>
            </a:r>
          </a:p>
          <a:p>
            <a:r>
              <a:rPr lang="en-US" dirty="0" smtClean="0"/>
              <a:t>Basic and Advanced Actions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Workflow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Limitations</a:t>
            </a:r>
          </a:p>
          <a:p>
            <a:r>
              <a:rPr lang="en-US" dirty="0" smtClean="0"/>
              <a:t>Conclusions</a:t>
            </a:r>
          </a:p>
          <a:p>
            <a:r>
              <a:rPr lang="en-US" smtClean="0"/>
              <a:t>Bibliography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Cosequential</a:t>
            </a:r>
            <a:r>
              <a:rPr lang="en-US" dirty="0" smtClean="0"/>
              <a:t> Merge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81200"/>
            <a:ext cx="7467600" cy="4572000"/>
          </a:xfrm>
        </p:spPr>
      </p:pic>
    </p:spTree>
    <p:extLst>
      <p:ext uri="{BB962C8B-B14F-4D97-AF65-F5344CB8AC3E}">
        <p14:creationId xmlns:p14="http://schemas.microsoft.com/office/powerpoint/2010/main" val="104356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4" y="3429000"/>
            <a:ext cx="8922026" cy="1623677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K-way Merge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4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90800"/>
            <a:ext cx="7239000" cy="3233738"/>
          </a:xfrm>
        </p:spPr>
      </p:pic>
    </p:spTree>
    <p:extLst>
      <p:ext uri="{BB962C8B-B14F-4D97-AF65-F5344CB8AC3E}">
        <p14:creationId xmlns:p14="http://schemas.microsoft.com/office/powerpoint/2010/main" val="351399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pending changes to a file contradict each other     (both changes cannot be applied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Conflict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Conflict(contd.)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731519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Resolve</a:t>
            </a:r>
            <a:r>
              <a:rPr lang="en-US" dirty="0"/>
              <a:t>: Fixing the changes that contradict each other and checking in the correct version.</a:t>
            </a:r>
          </a:p>
          <a:p>
            <a:r>
              <a:rPr lang="en-US" b="1" dirty="0"/>
              <a:t>Locking</a:t>
            </a:r>
            <a:r>
              <a:rPr lang="en-US" dirty="0"/>
              <a:t>: Taking control of a file so nobody else can edit it until you unlock it. Some version control systems use this to avoid conflicts</a:t>
            </a:r>
            <a:r>
              <a:rPr lang="en-US" dirty="0" smtClean="0"/>
              <a:t>.</a:t>
            </a:r>
          </a:p>
          <a:p>
            <a:r>
              <a:rPr lang="en-US" b="1" dirty="0"/>
              <a:t>Breaking the lock</a:t>
            </a:r>
            <a:r>
              <a:rPr lang="en-US" dirty="0"/>
              <a:t>: Forcibly unlocking a file so you can edit it. It may be needed if someone locks a file and goes on vacation (or “calls in sick” the day Halo 3 comes out).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7696199" cy="437356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8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Tools like </a:t>
            </a:r>
            <a:r>
              <a:rPr lang="en-US" dirty="0" err="1" smtClean="0"/>
              <a:t>Git,Mercurial,Bazaar,Monotone</a:t>
            </a:r>
            <a:r>
              <a:rPr lang="en-US" dirty="0" smtClean="0"/>
              <a:t> have been developed.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used in Web Development Community.</a:t>
            </a:r>
          </a:p>
          <a:p>
            <a:r>
              <a:rPr lang="en-US" dirty="0" smtClean="0"/>
              <a:t>Facebook </a:t>
            </a:r>
            <a:r>
              <a:rPr lang="en-US" dirty="0"/>
              <a:t>adopted Mercurial and began work on scaling it to handle their large, unified code repository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Bazaar used in GUI </a:t>
            </a:r>
            <a:r>
              <a:rPr lang="en-US" dirty="0"/>
              <a:t>software to add a graphical interface to the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Ubuntu uses Bazaar for Version Control.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9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your project has a very long history (50,000 </a:t>
            </a:r>
            <a:r>
              <a:rPr lang="en-US" dirty="0" err="1"/>
              <a:t>changesets</a:t>
            </a:r>
            <a:r>
              <a:rPr lang="en-US" dirty="0"/>
              <a:t> or more), downloading the entire history can take an impractical amount of time and disk space.</a:t>
            </a:r>
          </a:p>
          <a:p>
            <a:r>
              <a:rPr lang="en-US" dirty="0"/>
              <a:t>Working with a lot of binary files requires a huge amount of space, and developers can't do </a:t>
            </a:r>
            <a:r>
              <a:rPr lang="en-US" dirty="0" smtClean="0"/>
              <a:t>diffs.</a:t>
            </a:r>
            <a:endParaRPr lang="en-US" dirty="0"/>
          </a:p>
          <a:p>
            <a:r>
              <a:rPr lang="en-US" dirty="0" smtClean="0"/>
              <a:t>File </a:t>
            </a:r>
            <a:r>
              <a:rPr lang="en-US" dirty="0"/>
              <a:t>locking doesn’t allow different developers to work on the same piece of code simultaneously. It helps to avoid merge conflicts, but slows down development</a:t>
            </a:r>
          </a:p>
          <a:p>
            <a:r>
              <a:rPr lang="en-US" dirty="0"/>
              <a:t>DVCS enables you to clone the repository – this could mean a security </a:t>
            </a:r>
            <a:r>
              <a:rPr lang="en-US" dirty="0" smtClean="0"/>
              <a:t>issue.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1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Aims </a:t>
            </a:r>
            <a:r>
              <a:rPr lang="en-US" dirty="0"/>
              <a:t>to solve a specific problem that programmers face: “storing and sharing multiple versions of code files.”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7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category of software tools that help a software team manage changes to source code over time. </a:t>
            </a:r>
            <a:endParaRPr lang="en-US" dirty="0" smtClean="0"/>
          </a:p>
          <a:p>
            <a:r>
              <a:rPr lang="en-US" dirty="0"/>
              <a:t>records changes to a file or set of files over time so that you can recall specific versions later.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1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[1] </a:t>
            </a:r>
            <a:r>
              <a:rPr lang="en-US" dirty="0"/>
              <a:t>http://blog.teamtreehouse.com/why-you-should-switch-from-subversion-to-git</a:t>
            </a:r>
            <a:br>
              <a:rPr lang="en-US" dirty="0"/>
            </a:br>
            <a:r>
              <a:rPr lang="en-US" dirty="0" smtClean="0"/>
              <a:t>[2]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https://blogs.atlassian.com/2012/02/version-control-centralized-dvcs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[3]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http://kissflow.com/kissu_kissu/git-vs-svn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[4] </a:t>
            </a:r>
            <a:r>
              <a:rPr lang="en-US" dirty="0">
                <a:hlinkClick r:id="rId4"/>
              </a:rPr>
              <a:t>https://betterexplained.com/articles/a-visual-guide-to-version-control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/>
              <a:t>[5] https://homes.cs.washington.edu/~mernst/advice/version-control.html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0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754" y="2674938"/>
            <a:ext cx="4042430" cy="34512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Control(contd.)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5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enables multiple people to simultaneously work on a single project</a:t>
            </a:r>
            <a:r>
              <a:rPr lang="en-US" dirty="0" smtClean="0"/>
              <a:t>.</a:t>
            </a:r>
          </a:p>
          <a:p>
            <a:r>
              <a:rPr lang="en-US" dirty="0"/>
              <a:t>chooses when to share those changes with the rest of the team. </a:t>
            </a:r>
            <a:endParaRPr lang="en-US" dirty="0" smtClean="0"/>
          </a:p>
          <a:p>
            <a:r>
              <a:rPr lang="en-US" dirty="0"/>
              <a:t>when two people make </a:t>
            </a:r>
            <a:r>
              <a:rPr lang="en-US" i="1" dirty="0">
                <a:hlinkClick r:id="rId2"/>
              </a:rPr>
              <a:t>conflicting edits</a:t>
            </a:r>
            <a:r>
              <a:rPr lang="en-US" dirty="0"/>
              <a:t> to the same line of a file, then the version control system requests human assistance in deciding what to do</a:t>
            </a:r>
            <a:r>
              <a:rPr lang="en-US" dirty="0" smtClean="0"/>
              <a:t>.</a:t>
            </a:r>
          </a:p>
          <a:p>
            <a:r>
              <a:rPr lang="en-US" dirty="0"/>
              <a:t>gives access to historical versions of your project.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make a mistake, you can roll back to a previous version.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Purposes of Version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5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systems do not necessarily rely on a central server to store all the versions of a project’s files</a:t>
            </a:r>
            <a:r>
              <a:rPr lang="en-US" dirty="0" smtClean="0"/>
              <a:t>.</a:t>
            </a:r>
          </a:p>
          <a:p>
            <a:r>
              <a:rPr lang="en-US" dirty="0"/>
              <a:t> DVCS replicates the repository of files onto each user’s machine</a:t>
            </a:r>
            <a:r>
              <a:rPr lang="en-US" dirty="0" smtClean="0"/>
              <a:t>.</a:t>
            </a:r>
          </a:p>
          <a:p>
            <a:r>
              <a:rPr lang="en-US" dirty="0"/>
              <a:t> Each replicated repository has a full history of the project with all of the metadata of the original.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Version Control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3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057400"/>
            <a:ext cx="5340325" cy="445681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Version Control System(contd.)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73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Based on Centralized  Version Control.</a:t>
            </a:r>
          </a:p>
          <a:p>
            <a:r>
              <a:rPr lang="en-US" dirty="0" smtClean="0"/>
              <a:t>Tools are SVN,CVS.</a:t>
            </a:r>
          </a:p>
          <a:p>
            <a:r>
              <a:rPr lang="en-US" dirty="0"/>
              <a:t>W</a:t>
            </a:r>
            <a:r>
              <a:rPr lang="en-US" dirty="0" smtClean="0"/>
              <a:t>orks </a:t>
            </a:r>
            <a:r>
              <a:rPr lang="en-US" dirty="0"/>
              <a:t>on a Client-Server relationship</a:t>
            </a:r>
            <a:r>
              <a:rPr lang="en-US" dirty="0" smtClean="0"/>
              <a:t>.</a:t>
            </a:r>
          </a:p>
          <a:p>
            <a:r>
              <a:rPr lang="en-US" dirty="0"/>
              <a:t>The repository is located at one place and provides access to many clients</a:t>
            </a:r>
            <a:r>
              <a:rPr lang="en-US" dirty="0" smtClean="0"/>
              <a:t>.</a:t>
            </a:r>
          </a:p>
          <a:p>
            <a:r>
              <a:rPr lang="en-US" dirty="0"/>
              <a:t>As soon as you commit, it is possible for your co-workers to update and to see your changes</a:t>
            </a:r>
            <a:r>
              <a:rPr lang="en-US" dirty="0" smtClean="0"/>
              <a:t>.</a:t>
            </a:r>
          </a:p>
          <a:p>
            <a:r>
              <a:rPr lang="en-US" dirty="0"/>
              <a:t> For others to see your changes, 2 things must happen:</a:t>
            </a:r>
          </a:p>
          <a:p>
            <a:pPr lvl="4"/>
            <a:r>
              <a:rPr lang="en-US" dirty="0"/>
              <a:t>You commit</a:t>
            </a:r>
          </a:p>
          <a:p>
            <a:pPr lvl="4"/>
            <a:r>
              <a:rPr lang="en-US" dirty="0"/>
              <a:t>They </a:t>
            </a:r>
            <a:r>
              <a:rPr lang="en-US" dirty="0" smtClean="0"/>
              <a:t>update</a:t>
            </a:r>
          </a:p>
          <a:p>
            <a:pPr lvl="4"/>
            <a:endParaRPr lang="en-US" dirty="0"/>
          </a:p>
          <a:p>
            <a:pPr marL="1234440" lvl="4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8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62200"/>
            <a:ext cx="6477000" cy="40385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Centralized Version Control(contd.)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7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344</TotalTime>
  <Words>842</Words>
  <Application>Microsoft Office PowerPoint</Application>
  <PresentationFormat>On-screen Show (4:3)</PresentationFormat>
  <Paragraphs>169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Waveform</vt:lpstr>
      <vt:lpstr>    SIDDAGANGA INSTITUTE OF TECHNOLOGY TUMAKURU-572103  </vt:lpstr>
      <vt:lpstr>Contents</vt:lpstr>
      <vt:lpstr>Version Control</vt:lpstr>
      <vt:lpstr>Version Control(contd.)</vt:lpstr>
      <vt:lpstr>Purposes of Version Control</vt:lpstr>
      <vt:lpstr>Distributed Version Control System</vt:lpstr>
      <vt:lpstr>Distributed Version Control System(contd.)</vt:lpstr>
      <vt:lpstr>Traditional System</vt:lpstr>
      <vt:lpstr>Centralized Version Control(contd.)</vt:lpstr>
      <vt:lpstr>Existing System</vt:lpstr>
      <vt:lpstr>Advantage over Centralized Version Control</vt:lpstr>
      <vt:lpstr>Main Concept</vt:lpstr>
      <vt:lpstr>Basic Actions</vt:lpstr>
      <vt:lpstr>Basic Actions(contd.)</vt:lpstr>
      <vt:lpstr>Advanced Actions</vt:lpstr>
      <vt:lpstr>Diff/change/delta </vt:lpstr>
      <vt:lpstr>Algorithm</vt:lpstr>
      <vt:lpstr>Working process</vt:lpstr>
      <vt:lpstr>Other Terminogies</vt:lpstr>
      <vt:lpstr>Cosequential Merge</vt:lpstr>
      <vt:lpstr>K-way Merge Algorithm</vt:lpstr>
      <vt:lpstr>PowerPoint Presentation</vt:lpstr>
      <vt:lpstr>Conflict</vt:lpstr>
      <vt:lpstr>Conflict(contd.)</vt:lpstr>
      <vt:lpstr>PowerPoint Presentation</vt:lpstr>
      <vt:lpstr>GIT Workflow</vt:lpstr>
      <vt:lpstr>Applications</vt:lpstr>
      <vt:lpstr>Limitations</vt:lpstr>
      <vt:lpstr>Conclusion</vt:lpstr>
      <vt:lpstr>Bibliography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SIDDAGANGA INSTITUTE OF TECHNOLOGY TUMAKURU-572103  </dc:title>
  <dc:creator>Bivek Shrestha</dc:creator>
  <cp:lastModifiedBy>DELL</cp:lastModifiedBy>
  <cp:revision>29</cp:revision>
  <dcterms:created xsi:type="dcterms:W3CDTF">2006-08-16T00:00:00Z</dcterms:created>
  <dcterms:modified xsi:type="dcterms:W3CDTF">2018-02-14T11:14:38Z</dcterms:modified>
</cp:coreProperties>
</file>