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81" r:id="rId6"/>
    <p:sldId id="277" r:id="rId7"/>
    <p:sldId id="278" r:id="rId8"/>
    <p:sldId id="269" r:id="rId9"/>
    <p:sldId id="282" r:id="rId10"/>
    <p:sldId id="283" r:id="rId11"/>
    <p:sldId id="284" r:id="rId12"/>
    <p:sldId id="285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>
      <p:cViewPr varScale="1">
        <p:scale>
          <a:sx n="84" d="100"/>
          <a:sy n="84" d="100"/>
        </p:scale>
        <p:origin x="-72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71E1-DABB-442A-9688-53F338F6C15A}" type="datetimeFigureOut">
              <a:rPr lang="en-US" smtClean="0"/>
              <a:pPr/>
              <a:t>2/14/2018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C84-4AC4-426B-ACA9-E87EAD1E6D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3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C84-4AC4-426B-ACA9-E87EAD1E6D9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9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C84-4AC4-426B-ACA9-E87EAD1E6D9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FDB4992B-FFF9-4EE6-92E8-89AD446D1183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4159-6708-4ACE-8822-F31282A51EB7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8D69-56FF-47ED-A869-0420620752A0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62B0C4-B84C-4144-970A-FEB20AB39B29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CHANDAN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275138A-D82B-426D-A4DF-B6FE080E0897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33F-8D81-4B48-B053-297414543083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911B-4367-4E8E-B8D9-0531BB74531B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5EFBD3-24D5-42D3-A025-104CBCA86E6E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CHANDAN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8A07-6A73-4B78-9BCA-0C8E6321A0CB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BC3FE2-6C5F-4D0A-9772-7D71D7446F38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CHANDAN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7246BE-455C-43C5-8FA1-425A995197F5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CHANDAN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8017FC-D3A2-41B9-B6CA-8C719CE59212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CHANDAN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ada.ncu.edu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647950"/>
            <a:ext cx="6172200" cy="9445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“</a:t>
            </a:r>
            <a:r>
              <a:rPr lang="en-IN" b="0" dirty="0" smtClean="0">
                <a:solidFill>
                  <a:schemeClr val="accent1"/>
                </a:solidFill>
              </a:rPr>
              <a:t>Hilbert </a:t>
            </a:r>
            <a:r>
              <a:rPr lang="en-IN" b="0" dirty="0" err="1" smtClean="0">
                <a:solidFill>
                  <a:schemeClr val="accent1"/>
                </a:solidFill>
              </a:rPr>
              <a:t>huang</a:t>
            </a:r>
            <a:r>
              <a:rPr lang="en-IN" b="0" dirty="0" smtClean="0">
                <a:solidFill>
                  <a:schemeClr val="accent1"/>
                </a:solidFill>
              </a:rPr>
              <a:t> Transform and implementation to plot a </a:t>
            </a:r>
            <a:r>
              <a:rPr lang="en-IN" b="0" dirty="0" err="1" smtClean="0">
                <a:solidFill>
                  <a:schemeClr val="accent1"/>
                </a:solidFill>
              </a:rPr>
              <a:t>HHt</a:t>
            </a:r>
            <a:r>
              <a:rPr lang="en-IN" b="0" dirty="0" smtClean="0">
                <a:solidFill>
                  <a:schemeClr val="accent1"/>
                </a:solidFill>
              </a:rPr>
              <a:t> spectra for a typical time series”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67150"/>
            <a:ext cx="6553200" cy="4953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BY: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Devesh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Charan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1SI14IS017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0955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SIDDAGANGA INSTITUTE OF TECHNOLOGY</a:t>
            </a:r>
          </a:p>
          <a:p>
            <a:pPr algn="ctr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Dept. of Information Science and Engineering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si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2930"/>
            <a:ext cx="13716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algorithm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u="sng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42" y="854914"/>
            <a:ext cx="5720467" cy="220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59507"/>
            <a:ext cx="5614988" cy="207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algorithm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u="sng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4950"/>
            <a:ext cx="60388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err="1" smtClean="0">
                <a:solidFill>
                  <a:schemeClr val="accent3"/>
                </a:solidFill>
              </a:rPr>
              <a:t>FlowCharat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u="sng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0150"/>
            <a:ext cx="6090504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Application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Used for studying the global surface temperature.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Analysis of sunspot variability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EMD has also  been applied to study the concentration of carbon dioxide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Analysis of Rainfall data</a:t>
            </a: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u="sng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CONCLUSION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88186"/>
            <a:ext cx="7467600" cy="3655314"/>
          </a:xfrm>
        </p:spPr>
        <p:txBody>
          <a:bodyPr>
            <a:normAutofit/>
          </a:bodyPr>
          <a:lstStyle/>
          <a:p>
            <a:pPr algn="just"/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combination of the empirical mode decomposition (EMD) method and the associated Hilbert spectral analysis has oﬀered a powerful method for nonlinear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non-stationary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analysis</a:t>
            </a:r>
          </a:p>
          <a:p>
            <a:pPr algn="just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 great advantage of EMD and Hilbert spectral analysis is the eﬀective use of the data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adopting the instantaneous frequency, we have not only eliminated the need for higher harmonics to simulate the nonlinearly deformed waves, but also the spurious harmonics to simulate the non-stationary data</a:t>
            </a:r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BIBLIOGRAPHY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19150"/>
            <a:ext cx="77724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u="sng" dirty="0" smtClean="0">
                <a:solidFill>
                  <a:schemeClr val="accent3"/>
                </a:solidFill>
              </a:rPr>
              <a:t>PAPERS</a:t>
            </a:r>
            <a:endParaRPr lang="en-IN" sz="1800" u="sng" dirty="0" smtClean="0">
              <a:solidFill>
                <a:schemeClr val="accent3"/>
              </a:solidFill>
            </a:endParaRPr>
          </a:p>
          <a:p>
            <a:pPr marL="342900" lvl="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empirical mode decomposition and the Hilbert spectrum for nonlinear and non-stationary time series analysis, By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Norden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E. Huang1,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Zheng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Shen2, Steven R. Long3,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Manli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C. W u4,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Hsing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H. Shih5,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Quanan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Zheng6,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Nai-Chyuan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Yen7, Chi Chao Tung8 and Henry H. Liu9,The Royal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Society</a:t>
            </a:r>
          </a:p>
          <a:p>
            <a:pPr marL="342900" lvl="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Hilbert-Huang Transform: theory, applications, development Bradley Lee Barnhart University of Iowa</a:t>
            </a:r>
            <a:endParaRPr lang="en-IN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IN" sz="1800" b="1" u="sng" dirty="0" smtClean="0">
                <a:solidFill>
                  <a:schemeClr val="accent3"/>
                </a:solidFill>
              </a:rPr>
              <a:t>WEBSITES</a:t>
            </a:r>
            <a:endParaRPr lang="en-IN" sz="1800" u="sng" dirty="0" smtClean="0">
              <a:solidFill>
                <a:schemeClr val="accent3"/>
              </a:solidFill>
            </a:endParaRPr>
          </a:p>
          <a:p>
            <a:pPr fontAlgn="ctr"/>
            <a:r>
              <a:rPr lang="en-US" sz="1800" dirty="0">
                <a:hlinkClick r:id="rId3"/>
              </a:rPr>
              <a:t>http://rcada.ncu.edu.tw/research1.htm</a:t>
            </a:r>
            <a:endParaRPr lang="en-IN" sz="1800" dirty="0" smtClean="0"/>
          </a:p>
          <a:p>
            <a:pPr algn="just">
              <a:buNone/>
            </a:pPr>
            <a:endParaRPr lang="en-IN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Thank_You_1024_681_84_s_c1_l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Content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23950"/>
            <a:ext cx="7467600" cy="36553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BIBLIOGRAPHY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INTRODUCTION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Developed 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in 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1998</a:t>
            </a:r>
            <a:endParaRPr lang="en-I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Norden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E. Huang, Scientist at NASA </a:t>
            </a:r>
            <a:endParaRPr lang="en-IN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Data Everywhere</a:t>
            </a:r>
            <a:endParaRPr lang="en-IN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Data Analysis Tool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 of Fourier Transform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Used for Non linear and Non Stationary Signals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       </a:t>
            </a:r>
            <a:r>
              <a:rPr lang="en-IN" sz="3200" dirty="0">
                <a:solidFill>
                  <a:schemeClr val="accent3"/>
                </a:solidFill>
              </a:rPr>
              <a:t>LITERATURE SURVEY</a:t>
            </a:r>
            <a:br>
              <a:rPr lang="en-IN" sz="3200" dirty="0">
                <a:solidFill>
                  <a:schemeClr val="accent3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The HHT technique for analysing data consists of two components: a decomposition algorithm called empirical mode decomposition (EMD) and a spectral analysis tool called Hilbert spectral analysis.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The purpose of HHT is to demonstrate an alternative method to present spectral analysis tools for providing the time-frequency-energy description of time series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Sum of all amplitude or energy is</a:t>
            </a: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28987"/>
            <a:ext cx="2314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57550"/>
            <a:ext cx="1009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328987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3902074"/>
            <a:ext cx="14954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solidFill>
                  <a:schemeClr val="accent3"/>
                </a:solidFill>
              </a:rPr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The EMD algorithm is the other component to the HHT method. The algorithm attempts to decompose nearly any signal into a finite set of functions, whose Hilbert transforms give physical instantaneous frequency values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These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functions are called intrinsic mode functions (IMFs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The algorithm utilizes an iterative sifting process which successively subtracts the local mean from a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signal.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The sifting process is repeated until the signal meets the definition of an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IMF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49"/>
            <a:ext cx="7467600" cy="53340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3"/>
                </a:solidFill>
              </a:rPr>
              <a:t>                     ALGORITHM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7467600" cy="3883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The sifting process is as follows: 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Determine the local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extrema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(maxima, minima) of the signal.  </a:t>
            </a:r>
          </a:p>
          <a:p>
            <a:pPr>
              <a:lnSpc>
                <a:spcPct val="90000"/>
              </a:lnSpc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Connect the maxima with an interpolation function, creating an upper envelope about the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signal.</a:t>
            </a:r>
          </a:p>
          <a:p>
            <a:pPr>
              <a:lnSpc>
                <a:spcPct val="90000"/>
              </a:lnSpc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Connect the minima with an interpolation function, creating a lower envelope about the signal.      </a:t>
            </a:r>
          </a:p>
          <a:p>
            <a:pPr>
              <a:lnSpc>
                <a:spcPct val="90000"/>
              </a:lnSpc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Calculate the local mean as half the difference between the upper and lower envelopes. 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Subtract the local mean from the signal. 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Iterate on the residual. 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                   </a:t>
            </a:r>
            <a:r>
              <a:rPr lang="en-IN" dirty="0" smtClean="0">
                <a:solidFill>
                  <a:schemeClr val="accent3"/>
                </a:solidFill>
              </a:rPr>
              <a:t>Algorithm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An oscillating wave is defined as Implicit Mode Function (IMF) if it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satisfies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two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conditions:</a:t>
            </a:r>
          </a:p>
          <a:p>
            <a:pPr>
              <a:buFont typeface="Courier New" pitchFamily="49" charset="0"/>
              <a:buChar char="o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 number of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extrema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and the number of zero crossing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differs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only by   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one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and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buFont typeface="Courier New" pitchFamily="49" charset="0"/>
              <a:buChar char="o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 local average is zero. The condition that the local average is zero 	implies that  envelop mean of upper  envelop and lower envelop is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zero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algorithm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u="sng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89" y="895350"/>
            <a:ext cx="6229429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6" y="3002161"/>
            <a:ext cx="5676274" cy="213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572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/>
                </a:solidFill>
              </a:rPr>
              <a:t>algorithm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u="sng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9150"/>
            <a:ext cx="5629275" cy="209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32" y="3028950"/>
            <a:ext cx="5259210" cy="196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2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2009</TotalTime>
  <Words>487</Words>
  <Application>Microsoft Office PowerPoint</Application>
  <PresentationFormat>On-screen Show (16:9)</PresentationFormat>
  <Paragraphs>90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“Hilbert huang Transform and implementation to plot a HHt spectra for a typical time series”</vt:lpstr>
      <vt:lpstr>Content</vt:lpstr>
      <vt:lpstr>INTRODUCTION</vt:lpstr>
      <vt:lpstr>                    LITERATURE SURVEY </vt:lpstr>
      <vt:lpstr>LITERATURE SURVEY</vt:lpstr>
      <vt:lpstr>                     ALGORITHM</vt:lpstr>
      <vt:lpstr>                   Algorithm</vt:lpstr>
      <vt:lpstr>algorithm</vt:lpstr>
      <vt:lpstr>algorithm</vt:lpstr>
      <vt:lpstr>algorithm</vt:lpstr>
      <vt:lpstr>algorithm</vt:lpstr>
      <vt:lpstr>FlowCharat</vt:lpstr>
      <vt:lpstr>Application</vt:lpstr>
      <vt:lpstr>CONCLUSION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RELIANCE JIO MOBILE COMMUNICATION</dc:title>
  <dc:creator>CHANDAN H S</dc:creator>
  <cp:lastModifiedBy>Devesh Charan</cp:lastModifiedBy>
  <cp:revision>49</cp:revision>
  <dcterms:created xsi:type="dcterms:W3CDTF">2006-08-16T00:00:00Z</dcterms:created>
  <dcterms:modified xsi:type="dcterms:W3CDTF">2018-02-14T10:49:52Z</dcterms:modified>
</cp:coreProperties>
</file>