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8" r:id="rId6"/>
    <p:sldId id="330" r:id="rId7"/>
    <p:sldId id="343" r:id="rId8"/>
    <p:sldId id="332" r:id="rId9"/>
    <p:sldId id="333" r:id="rId10"/>
    <p:sldId id="335" r:id="rId11"/>
    <p:sldId id="334" r:id="rId12"/>
    <p:sldId id="336" r:id="rId13"/>
    <p:sldId id="338" r:id="rId14"/>
    <p:sldId id="339" r:id="rId15"/>
    <p:sldId id="342" r:id="rId16"/>
    <p:sldId id="34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Plaisted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2F9"/>
    <a:srgbClr val="379EFB"/>
    <a:srgbClr val="33A8FF"/>
    <a:srgbClr val="3E95F4"/>
    <a:srgbClr val="111111"/>
    <a:srgbClr val="1C1C1C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5" autoAdjust="0"/>
    <p:restoredTop sz="84543" autoAdjust="0"/>
  </p:normalViewPr>
  <p:slideViewPr>
    <p:cSldViewPr>
      <p:cViewPr varScale="1">
        <p:scale>
          <a:sx n="82" d="100"/>
          <a:sy n="82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7B6F8-F619-1240-AE50-25E5C55DBD0A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8DB3E-DBED-AE45-849E-AF042D1FBA5F}">
      <dgm:prSet phldrT="[Text]"/>
      <dgm:spPr/>
      <dgm:t>
        <a:bodyPr/>
        <a:lstStyle/>
        <a:p>
          <a:r>
            <a:rPr lang="en-US" dirty="0" smtClean="0"/>
            <a:t>Modify script in text editor</a:t>
          </a:r>
          <a:endParaRPr lang="en-US" dirty="0"/>
        </a:p>
      </dgm:t>
    </dgm:pt>
    <dgm:pt modelId="{8E1B178B-18A7-9445-99B4-D1A5A0BAA681}" type="parTrans" cxnId="{E77E3E92-E3C5-7141-9E43-7439BF8D5FB7}">
      <dgm:prSet/>
      <dgm:spPr/>
      <dgm:t>
        <a:bodyPr/>
        <a:lstStyle/>
        <a:p>
          <a:endParaRPr lang="en-US"/>
        </a:p>
      </dgm:t>
    </dgm:pt>
    <dgm:pt modelId="{C812AD31-24A9-5244-AB2C-B4DCFE04F9DC}" type="sibTrans" cxnId="{E77E3E92-E3C5-7141-9E43-7439BF8D5FB7}">
      <dgm:prSet/>
      <dgm:spPr/>
      <dgm:t>
        <a:bodyPr/>
        <a:lstStyle/>
        <a:p>
          <a:endParaRPr lang="en-US"/>
        </a:p>
      </dgm:t>
    </dgm:pt>
    <dgm:pt modelId="{5D626519-99CC-3E4B-B883-786E344FD655}">
      <dgm:prSet phldrT="[Text]"/>
      <dgm:spPr/>
      <dgm:t>
        <a:bodyPr/>
        <a:lstStyle/>
        <a:p>
          <a:r>
            <a:rPr lang="en-US" dirty="0" smtClean="0"/>
            <a:t>Commit change to SVN with comments</a:t>
          </a:r>
          <a:endParaRPr lang="en-US" dirty="0"/>
        </a:p>
      </dgm:t>
    </dgm:pt>
    <dgm:pt modelId="{C8C7050D-95EE-9446-B88F-844B74DD5337}" type="parTrans" cxnId="{987E3519-044F-F242-A931-56586074302E}">
      <dgm:prSet/>
      <dgm:spPr/>
      <dgm:t>
        <a:bodyPr/>
        <a:lstStyle/>
        <a:p>
          <a:endParaRPr lang="en-US"/>
        </a:p>
      </dgm:t>
    </dgm:pt>
    <dgm:pt modelId="{F59FD98D-CE89-644F-A1D6-CCB80885A93E}" type="sibTrans" cxnId="{987E3519-044F-F242-A931-56586074302E}">
      <dgm:prSet/>
      <dgm:spPr/>
      <dgm:t>
        <a:bodyPr/>
        <a:lstStyle/>
        <a:p>
          <a:endParaRPr lang="en-US"/>
        </a:p>
      </dgm:t>
    </dgm:pt>
    <dgm:pt modelId="{78F0B68D-E353-C844-8C50-B6FB51AE6805}">
      <dgm:prSet phldrT="[Text]"/>
      <dgm:spPr/>
      <dgm:t>
        <a:bodyPr/>
        <a:lstStyle/>
        <a:p>
          <a:r>
            <a:rPr lang="en-US" dirty="0" smtClean="0"/>
            <a:t>Push the “build” into AA</a:t>
          </a:r>
          <a:endParaRPr lang="en-US" dirty="0"/>
        </a:p>
      </dgm:t>
    </dgm:pt>
    <dgm:pt modelId="{EEC75DD6-33F6-7541-A96A-F739F09C587B}" type="parTrans" cxnId="{026FCEB9-7B57-4D48-8F34-BC57D9C5BAF0}">
      <dgm:prSet/>
      <dgm:spPr/>
      <dgm:t>
        <a:bodyPr/>
        <a:lstStyle/>
        <a:p>
          <a:endParaRPr lang="en-US"/>
        </a:p>
      </dgm:t>
    </dgm:pt>
    <dgm:pt modelId="{6257BDBC-38F8-0542-AAFB-1D3F1621E8DE}" type="sibTrans" cxnId="{026FCEB9-7B57-4D48-8F34-BC57D9C5BAF0}">
      <dgm:prSet/>
      <dgm:spPr/>
      <dgm:t>
        <a:bodyPr/>
        <a:lstStyle/>
        <a:p>
          <a:endParaRPr lang="en-US"/>
        </a:p>
      </dgm:t>
    </dgm:pt>
    <dgm:pt modelId="{B8BA9CA3-80C3-A94D-9322-1C0E79236E2B}">
      <dgm:prSet phldrT="[Text]"/>
      <dgm:spPr/>
      <dgm:t>
        <a:bodyPr/>
        <a:lstStyle/>
        <a:p>
          <a:r>
            <a:rPr lang="en-US" dirty="0" smtClean="0"/>
            <a:t>Test within AA</a:t>
          </a:r>
          <a:endParaRPr lang="en-US" dirty="0"/>
        </a:p>
      </dgm:t>
    </dgm:pt>
    <dgm:pt modelId="{8467EB9F-95E8-004D-A3DA-752AA47B9383}" type="parTrans" cxnId="{15EC2896-7389-2E4E-A26B-8B831820E093}">
      <dgm:prSet/>
      <dgm:spPr/>
      <dgm:t>
        <a:bodyPr/>
        <a:lstStyle/>
        <a:p>
          <a:endParaRPr lang="en-US"/>
        </a:p>
      </dgm:t>
    </dgm:pt>
    <dgm:pt modelId="{21931CD9-B71B-1241-A0E0-C8142A36E5A7}" type="sibTrans" cxnId="{15EC2896-7389-2E4E-A26B-8B831820E093}">
      <dgm:prSet/>
      <dgm:spPr/>
      <dgm:t>
        <a:bodyPr/>
        <a:lstStyle/>
        <a:p>
          <a:endParaRPr lang="en-US"/>
        </a:p>
      </dgm:t>
    </dgm:pt>
    <dgm:pt modelId="{44D91F29-D4CC-6B49-AB8A-9B5C56812430}">
      <dgm:prSet phldrT="[Text]"/>
      <dgm:spPr/>
      <dgm:t>
        <a:bodyPr/>
        <a:lstStyle/>
        <a:p>
          <a:r>
            <a:rPr lang="en-US" dirty="0" smtClean="0"/>
            <a:t>Leverage Script Tester to unit test change</a:t>
          </a:r>
          <a:endParaRPr lang="en-US" dirty="0"/>
        </a:p>
      </dgm:t>
    </dgm:pt>
    <dgm:pt modelId="{EAB425AA-1C7D-154B-9D7D-A9E8634BC013}" type="parTrans" cxnId="{FD314F3A-20BA-9A49-A4E6-F045BCF0A346}">
      <dgm:prSet/>
      <dgm:spPr/>
      <dgm:t>
        <a:bodyPr/>
        <a:lstStyle/>
        <a:p>
          <a:endParaRPr lang="en-US"/>
        </a:p>
      </dgm:t>
    </dgm:pt>
    <dgm:pt modelId="{72ACCDE8-A599-1A44-A9F9-8C4D3514043C}" type="sibTrans" cxnId="{FD314F3A-20BA-9A49-A4E6-F045BCF0A346}">
      <dgm:prSet/>
      <dgm:spPr/>
      <dgm:t>
        <a:bodyPr/>
        <a:lstStyle/>
        <a:p>
          <a:endParaRPr lang="en-US"/>
        </a:p>
      </dgm:t>
    </dgm:pt>
    <dgm:pt modelId="{A38A0B51-05BC-504A-A22C-787F2514587B}" type="pres">
      <dgm:prSet presAssocID="{1757B6F8-F619-1240-AE50-25E5C55DBD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95BD5-FC05-A947-8617-C7F801D5406B}" type="pres">
      <dgm:prSet presAssocID="{DA68DB3E-DBED-AE45-849E-AF042D1FBA5F}" presName="dummy" presStyleCnt="0"/>
      <dgm:spPr/>
    </dgm:pt>
    <dgm:pt modelId="{E464AC8A-3020-FB41-8D89-A5439DA0030A}" type="pres">
      <dgm:prSet presAssocID="{DA68DB3E-DBED-AE45-849E-AF042D1FBA5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CFA85-0E67-5F46-92D1-18D08F135EB0}" type="pres">
      <dgm:prSet presAssocID="{C812AD31-24A9-5244-AB2C-B4DCFE04F9DC}" presName="sibTrans" presStyleLbl="node1" presStyleIdx="0" presStyleCnt="5"/>
      <dgm:spPr/>
      <dgm:t>
        <a:bodyPr/>
        <a:lstStyle/>
        <a:p>
          <a:endParaRPr lang="en-US"/>
        </a:p>
      </dgm:t>
    </dgm:pt>
    <dgm:pt modelId="{98ACDBD0-D70C-DB44-A137-2D2FDD92AB98}" type="pres">
      <dgm:prSet presAssocID="{44D91F29-D4CC-6B49-AB8A-9B5C56812430}" presName="dummy" presStyleCnt="0"/>
      <dgm:spPr/>
    </dgm:pt>
    <dgm:pt modelId="{706F7AB3-E1CB-F749-A0B3-B1DAB918BD2E}" type="pres">
      <dgm:prSet presAssocID="{44D91F29-D4CC-6B49-AB8A-9B5C56812430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31243-61F3-BC48-AE77-1F9C83A06CB8}" type="pres">
      <dgm:prSet presAssocID="{72ACCDE8-A599-1A44-A9F9-8C4D3514043C}" presName="sibTrans" presStyleLbl="node1" presStyleIdx="1" presStyleCnt="5"/>
      <dgm:spPr/>
      <dgm:t>
        <a:bodyPr/>
        <a:lstStyle/>
        <a:p>
          <a:endParaRPr lang="en-US"/>
        </a:p>
      </dgm:t>
    </dgm:pt>
    <dgm:pt modelId="{5A553C19-26C5-0948-B6F3-8C2199521E39}" type="pres">
      <dgm:prSet presAssocID="{5D626519-99CC-3E4B-B883-786E344FD655}" presName="dummy" presStyleCnt="0"/>
      <dgm:spPr/>
    </dgm:pt>
    <dgm:pt modelId="{AF133E72-B989-6D41-9D61-D40FF99FD73D}" type="pres">
      <dgm:prSet presAssocID="{5D626519-99CC-3E4B-B883-786E344FD65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F3584-D86A-F34B-A116-8616CCBE78C5}" type="pres">
      <dgm:prSet presAssocID="{F59FD98D-CE89-644F-A1D6-CCB80885A93E}" presName="sibTrans" presStyleLbl="node1" presStyleIdx="2" presStyleCnt="5"/>
      <dgm:spPr/>
      <dgm:t>
        <a:bodyPr/>
        <a:lstStyle/>
        <a:p>
          <a:endParaRPr lang="en-US"/>
        </a:p>
      </dgm:t>
    </dgm:pt>
    <dgm:pt modelId="{44F14096-1EB1-EC47-B1AC-2C130702D24A}" type="pres">
      <dgm:prSet presAssocID="{78F0B68D-E353-C844-8C50-B6FB51AE6805}" presName="dummy" presStyleCnt="0"/>
      <dgm:spPr/>
    </dgm:pt>
    <dgm:pt modelId="{8D632BC0-E9EC-8347-A658-55C5AEE679C0}" type="pres">
      <dgm:prSet presAssocID="{78F0B68D-E353-C844-8C50-B6FB51AE680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63B15-1772-2648-BA88-9298A4BD5761}" type="pres">
      <dgm:prSet presAssocID="{6257BDBC-38F8-0542-AAFB-1D3F1621E8DE}" presName="sibTrans" presStyleLbl="node1" presStyleIdx="3" presStyleCnt="5"/>
      <dgm:spPr/>
      <dgm:t>
        <a:bodyPr/>
        <a:lstStyle/>
        <a:p>
          <a:endParaRPr lang="en-US"/>
        </a:p>
      </dgm:t>
    </dgm:pt>
    <dgm:pt modelId="{D656BDE4-3100-2141-B2DB-AC8ED6A281EF}" type="pres">
      <dgm:prSet presAssocID="{B8BA9CA3-80C3-A94D-9322-1C0E79236E2B}" presName="dummy" presStyleCnt="0"/>
      <dgm:spPr/>
    </dgm:pt>
    <dgm:pt modelId="{DDBD227F-A257-1B44-9775-DD6F2BA27419}" type="pres">
      <dgm:prSet presAssocID="{B8BA9CA3-80C3-A94D-9322-1C0E79236E2B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D04B7-C3A2-F247-A59B-51B08CBB33F0}" type="pres">
      <dgm:prSet presAssocID="{21931CD9-B71B-1241-A0E0-C8142A36E5A7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0657BA9E-B106-493F-9CB8-501A2BBDC61F}" type="presOf" srcId="{21931CD9-B71B-1241-A0E0-C8142A36E5A7}" destId="{07AD04B7-C3A2-F247-A59B-51B08CBB33F0}" srcOrd="0" destOrd="0" presId="urn:microsoft.com/office/officeart/2005/8/layout/cycle1"/>
    <dgm:cxn modelId="{7A12CC98-B124-41A7-AD7A-D1E76B0555CB}" type="presOf" srcId="{C812AD31-24A9-5244-AB2C-B4DCFE04F9DC}" destId="{BFBCFA85-0E67-5F46-92D1-18D08F135EB0}" srcOrd="0" destOrd="0" presId="urn:microsoft.com/office/officeart/2005/8/layout/cycle1"/>
    <dgm:cxn modelId="{E96046A1-3E1F-435E-BEBC-06E71088049E}" type="presOf" srcId="{5D626519-99CC-3E4B-B883-786E344FD655}" destId="{AF133E72-B989-6D41-9D61-D40FF99FD73D}" srcOrd="0" destOrd="0" presId="urn:microsoft.com/office/officeart/2005/8/layout/cycle1"/>
    <dgm:cxn modelId="{FD314F3A-20BA-9A49-A4E6-F045BCF0A346}" srcId="{1757B6F8-F619-1240-AE50-25E5C55DBD0A}" destId="{44D91F29-D4CC-6B49-AB8A-9B5C56812430}" srcOrd="1" destOrd="0" parTransId="{EAB425AA-1C7D-154B-9D7D-A9E8634BC013}" sibTransId="{72ACCDE8-A599-1A44-A9F9-8C4D3514043C}"/>
    <dgm:cxn modelId="{290D76DB-4053-4B43-A548-5242E58745B5}" type="presOf" srcId="{B8BA9CA3-80C3-A94D-9322-1C0E79236E2B}" destId="{DDBD227F-A257-1B44-9775-DD6F2BA27419}" srcOrd="0" destOrd="0" presId="urn:microsoft.com/office/officeart/2005/8/layout/cycle1"/>
    <dgm:cxn modelId="{E77E3E92-E3C5-7141-9E43-7439BF8D5FB7}" srcId="{1757B6F8-F619-1240-AE50-25E5C55DBD0A}" destId="{DA68DB3E-DBED-AE45-849E-AF042D1FBA5F}" srcOrd="0" destOrd="0" parTransId="{8E1B178B-18A7-9445-99B4-D1A5A0BAA681}" sibTransId="{C812AD31-24A9-5244-AB2C-B4DCFE04F9DC}"/>
    <dgm:cxn modelId="{03A528C3-F418-4AF2-9512-FBC6B64E6634}" type="presOf" srcId="{44D91F29-D4CC-6B49-AB8A-9B5C56812430}" destId="{706F7AB3-E1CB-F749-A0B3-B1DAB918BD2E}" srcOrd="0" destOrd="0" presId="urn:microsoft.com/office/officeart/2005/8/layout/cycle1"/>
    <dgm:cxn modelId="{BAD43D5E-65F5-4352-BB04-5D6590A3CB3B}" type="presOf" srcId="{6257BDBC-38F8-0542-AAFB-1D3F1621E8DE}" destId="{36763B15-1772-2648-BA88-9298A4BD5761}" srcOrd="0" destOrd="0" presId="urn:microsoft.com/office/officeart/2005/8/layout/cycle1"/>
    <dgm:cxn modelId="{548786F9-0936-4A15-865B-4F677D342E34}" type="presOf" srcId="{78F0B68D-E353-C844-8C50-B6FB51AE6805}" destId="{8D632BC0-E9EC-8347-A658-55C5AEE679C0}" srcOrd="0" destOrd="0" presId="urn:microsoft.com/office/officeart/2005/8/layout/cycle1"/>
    <dgm:cxn modelId="{38A14D42-8EEE-4C91-9806-C3CEABAFDE26}" type="presOf" srcId="{F59FD98D-CE89-644F-A1D6-CCB80885A93E}" destId="{DADF3584-D86A-F34B-A116-8616CCBE78C5}" srcOrd="0" destOrd="0" presId="urn:microsoft.com/office/officeart/2005/8/layout/cycle1"/>
    <dgm:cxn modelId="{EE543BA1-A4B8-4BF6-A7A3-3868C048A58A}" type="presOf" srcId="{1757B6F8-F619-1240-AE50-25E5C55DBD0A}" destId="{A38A0B51-05BC-504A-A22C-787F2514587B}" srcOrd="0" destOrd="0" presId="urn:microsoft.com/office/officeart/2005/8/layout/cycle1"/>
    <dgm:cxn modelId="{987E3519-044F-F242-A931-56586074302E}" srcId="{1757B6F8-F619-1240-AE50-25E5C55DBD0A}" destId="{5D626519-99CC-3E4B-B883-786E344FD655}" srcOrd="2" destOrd="0" parTransId="{C8C7050D-95EE-9446-B88F-844B74DD5337}" sibTransId="{F59FD98D-CE89-644F-A1D6-CCB80885A93E}"/>
    <dgm:cxn modelId="{15EC2896-7389-2E4E-A26B-8B831820E093}" srcId="{1757B6F8-F619-1240-AE50-25E5C55DBD0A}" destId="{B8BA9CA3-80C3-A94D-9322-1C0E79236E2B}" srcOrd="4" destOrd="0" parTransId="{8467EB9F-95E8-004D-A3DA-752AA47B9383}" sibTransId="{21931CD9-B71B-1241-A0E0-C8142A36E5A7}"/>
    <dgm:cxn modelId="{026FCEB9-7B57-4D48-8F34-BC57D9C5BAF0}" srcId="{1757B6F8-F619-1240-AE50-25E5C55DBD0A}" destId="{78F0B68D-E353-C844-8C50-B6FB51AE6805}" srcOrd="3" destOrd="0" parTransId="{EEC75DD6-33F6-7541-A96A-F739F09C587B}" sibTransId="{6257BDBC-38F8-0542-AAFB-1D3F1621E8DE}"/>
    <dgm:cxn modelId="{F832EA2D-E304-4531-92D9-4398342A722E}" type="presOf" srcId="{DA68DB3E-DBED-AE45-849E-AF042D1FBA5F}" destId="{E464AC8A-3020-FB41-8D89-A5439DA0030A}" srcOrd="0" destOrd="0" presId="urn:microsoft.com/office/officeart/2005/8/layout/cycle1"/>
    <dgm:cxn modelId="{D083D710-D7C0-47FF-9089-D61242A58C8D}" type="presOf" srcId="{72ACCDE8-A599-1A44-A9F9-8C4D3514043C}" destId="{9EB31243-61F3-BC48-AE77-1F9C83A06CB8}" srcOrd="0" destOrd="0" presId="urn:microsoft.com/office/officeart/2005/8/layout/cycle1"/>
    <dgm:cxn modelId="{5B23E6C8-C586-4FD3-AF52-1F10552DE2D4}" type="presParOf" srcId="{A38A0B51-05BC-504A-A22C-787F2514587B}" destId="{62B95BD5-FC05-A947-8617-C7F801D5406B}" srcOrd="0" destOrd="0" presId="urn:microsoft.com/office/officeart/2005/8/layout/cycle1"/>
    <dgm:cxn modelId="{384214D1-059A-49A2-B73E-8ADF14ABC166}" type="presParOf" srcId="{A38A0B51-05BC-504A-A22C-787F2514587B}" destId="{E464AC8A-3020-FB41-8D89-A5439DA0030A}" srcOrd="1" destOrd="0" presId="urn:microsoft.com/office/officeart/2005/8/layout/cycle1"/>
    <dgm:cxn modelId="{95A3AD4C-D823-4377-9804-77A61DBD9288}" type="presParOf" srcId="{A38A0B51-05BC-504A-A22C-787F2514587B}" destId="{BFBCFA85-0E67-5F46-92D1-18D08F135EB0}" srcOrd="2" destOrd="0" presId="urn:microsoft.com/office/officeart/2005/8/layout/cycle1"/>
    <dgm:cxn modelId="{0B211040-EBF2-446C-A683-A83889AFA48E}" type="presParOf" srcId="{A38A0B51-05BC-504A-A22C-787F2514587B}" destId="{98ACDBD0-D70C-DB44-A137-2D2FDD92AB98}" srcOrd="3" destOrd="0" presId="urn:microsoft.com/office/officeart/2005/8/layout/cycle1"/>
    <dgm:cxn modelId="{6549D01C-43E9-4564-A94C-AF0A273B3886}" type="presParOf" srcId="{A38A0B51-05BC-504A-A22C-787F2514587B}" destId="{706F7AB3-E1CB-F749-A0B3-B1DAB918BD2E}" srcOrd="4" destOrd="0" presId="urn:microsoft.com/office/officeart/2005/8/layout/cycle1"/>
    <dgm:cxn modelId="{A741B3BB-A889-4F9A-8DD6-A1E54F451969}" type="presParOf" srcId="{A38A0B51-05BC-504A-A22C-787F2514587B}" destId="{9EB31243-61F3-BC48-AE77-1F9C83A06CB8}" srcOrd="5" destOrd="0" presId="urn:microsoft.com/office/officeart/2005/8/layout/cycle1"/>
    <dgm:cxn modelId="{89293B28-F641-4906-A12F-075FD8817C77}" type="presParOf" srcId="{A38A0B51-05BC-504A-A22C-787F2514587B}" destId="{5A553C19-26C5-0948-B6F3-8C2199521E39}" srcOrd="6" destOrd="0" presId="urn:microsoft.com/office/officeart/2005/8/layout/cycle1"/>
    <dgm:cxn modelId="{8B20C0B6-85C3-45EB-B90F-D6C61FBD9822}" type="presParOf" srcId="{A38A0B51-05BC-504A-A22C-787F2514587B}" destId="{AF133E72-B989-6D41-9D61-D40FF99FD73D}" srcOrd="7" destOrd="0" presId="urn:microsoft.com/office/officeart/2005/8/layout/cycle1"/>
    <dgm:cxn modelId="{CF8FAC6A-AACA-4645-B52C-84F77F156D82}" type="presParOf" srcId="{A38A0B51-05BC-504A-A22C-787F2514587B}" destId="{DADF3584-D86A-F34B-A116-8616CCBE78C5}" srcOrd="8" destOrd="0" presId="urn:microsoft.com/office/officeart/2005/8/layout/cycle1"/>
    <dgm:cxn modelId="{9D72E34A-72F1-4129-9496-99FD14EFFAA1}" type="presParOf" srcId="{A38A0B51-05BC-504A-A22C-787F2514587B}" destId="{44F14096-1EB1-EC47-B1AC-2C130702D24A}" srcOrd="9" destOrd="0" presId="urn:microsoft.com/office/officeart/2005/8/layout/cycle1"/>
    <dgm:cxn modelId="{EF46762A-C803-4DAD-843D-9E2083AA2CE5}" type="presParOf" srcId="{A38A0B51-05BC-504A-A22C-787F2514587B}" destId="{8D632BC0-E9EC-8347-A658-55C5AEE679C0}" srcOrd="10" destOrd="0" presId="urn:microsoft.com/office/officeart/2005/8/layout/cycle1"/>
    <dgm:cxn modelId="{CB83D2FF-677C-499B-A7A1-56839C4F3E05}" type="presParOf" srcId="{A38A0B51-05BC-504A-A22C-787F2514587B}" destId="{36763B15-1772-2648-BA88-9298A4BD5761}" srcOrd="11" destOrd="0" presId="urn:microsoft.com/office/officeart/2005/8/layout/cycle1"/>
    <dgm:cxn modelId="{DE8B75FF-F9AB-440C-AD50-D8911E212F7F}" type="presParOf" srcId="{A38A0B51-05BC-504A-A22C-787F2514587B}" destId="{D656BDE4-3100-2141-B2DB-AC8ED6A281EF}" srcOrd="12" destOrd="0" presId="urn:microsoft.com/office/officeart/2005/8/layout/cycle1"/>
    <dgm:cxn modelId="{5B9FA025-B25A-493E-B141-349FCDD500C7}" type="presParOf" srcId="{A38A0B51-05BC-504A-A22C-787F2514587B}" destId="{DDBD227F-A257-1B44-9775-DD6F2BA27419}" srcOrd="13" destOrd="0" presId="urn:microsoft.com/office/officeart/2005/8/layout/cycle1"/>
    <dgm:cxn modelId="{DC876348-B0FE-4511-AD47-DB424BFF77A1}" type="presParOf" srcId="{A38A0B51-05BC-504A-A22C-787F2514587B}" destId="{07AD04B7-C3A2-F247-A59B-51B08CBB33F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4AC8A-3020-FB41-8D89-A5439DA0030A}">
      <dsp:nvSpPr>
        <dsp:cNvPr id="0" name=""/>
        <dsp:cNvSpPr/>
      </dsp:nvSpPr>
      <dsp:spPr>
        <a:xfrm>
          <a:off x="5044651" y="38808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Modify script in text editor</a:t>
          </a:r>
          <a:endParaRPr lang="en-US" sz="1800" kern="1200" dirty="0"/>
        </a:p>
      </dsp:txBody>
      <dsp:txXfrm>
        <a:off x="5044651" y="38808"/>
        <a:ext cx="1294503" cy="1294503"/>
      </dsp:txXfrm>
    </dsp:sp>
    <dsp:sp modelId="{BFBCFA85-0E67-5F46-92D1-18D08F135EB0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21293313"/>
            <a:gd name="adj4" fmla="val 1976617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6F7AB3-E1CB-F749-A0B3-B1DAB918BD2E}">
      <dsp:nvSpPr>
        <dsp:cNvPr id="0" name=""/>
        <dsp:cNvSpPr/>
      </dsp:nvSpPr>
      <dsp:spPr>
        <a:xfrm>
          <a:off x="5827054" y="2446796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Leverage Script Tester to unit test change</a:t>
          </a:r>
          <a:endParaRPr lang="en-US" sz="1800" kern="1200" dirty="0"/>
        </a:p>
      </dsp:txBody>
      <dsp:txXfrm>
        <a:off x="5827054" y="2446796"/>
        <a:ext cx="1294503" cy="1294503"/>
      </dsp:txXfrm>
    </dsp:sp>
    <dsp:sp modelId="{9EB31243-61F3-BC48-AE77-1F9C83A06CB8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4014772"/>
            <a:gd name="adj4" fmla="val 2253364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133E72-B989-6D41-9D61-D40FF99FD73D}">
      <dsp:nvSpPr>
        <dsp:cNvPr id="0" name=""/>
        <dsp:cNvSpPr/>
      </dsp:nvSpPr>
      <dsp:spPr>
        <a:xfrm>
          <a:off x="3778698" y="3935014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Commit change to SVN with comments</a:t>
          </a:r>
          <a:endParaRPr lang="en-US" sz="1800" kern="1200" dirty="0"/>
        </a:p>
      </dsp:txBody>
      <dsp:txXfrm>
        <a:off x="3778698" y="3935014"/>
        <a:ext cx="1294503" cy="1294503"/>
      </dsp:txXfrm>
    </dsp:sp>
    <dsp:sp modelId="{DADF3584-D86A-F34B-A116-8616CCBE78C5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8210740"/>
            <a:gd name="adj4" fmla="val 6449332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32BC0-E9EC-8347-A658-55C5AEE679C0}">
      <dsp:nvSpPr>
        <dsp:cNvPr id="0" name=""/>
        <dsp:cNvSpPr/>
      </dsp:nvSpPr>
      <dsp:spPr>
        <a:xfrm>
          <a:off x="1730341" y="2446796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Push the “build” into AA</a:t>
          </a:r>
          <a:endParaRPr lang="en-US" sz="1800" kern="1200" dirty="0"/>
        </a:p>
      </dsp:txBody>
      <dsp:txXfrm>
        <a:off x="1730341" y="2446796"/>
        <a:ext cx="1294503" cy="1294503"/>
      </dsp:txXfrm>
    </dsp:sp>
    <dsp:sp modelId="{36763B15-1772-2648-BA88-9298A4BD5761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12297928"/>
            <a:gd name="adj4" fmla="val 10770791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D227F-A257-1B44-9775-DD6F2BA27419}">
      <dsp:nvSpPr>
        <dsp:cNvPr id="0" name=""/>
        <dsp:cNvSpPr/>
      </dsp:nvSpPr>
      <dsp:spPr>
        <a:xfrm>
          <a:off x="2512744" y="38808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within AA</a:t>
          </a:r>
          <a:endParaRPr lang="en-US" sz="1800" kern="1200" dirty="0"/>
        </a:p>
      </dsp:txBody>
      <dsp:txXfrm>
        <a:off x="2512744" y="38808"/>
        <a:ext cx="1294503" cy="1294503"/>
      </dsp:txXfrm>
    </dsp:sp>
    <dsp:sp modelId="{07AD04B7-C3A2-F247-A59B-51B08CBB33F0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16865761"/>
            <a:gd name="adj4" fmla="val 15198344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3D72E-E702-4990-A7D5-D902D860ACF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95A10-68EE-430F-8AE8-D3A3CE460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87FC-3605-491E-8A79-DA5AD914EF66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4AF8-49C0-4091-936A-1C4B26A52E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AF8-49C0-4091-936A-1C4B26A52E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25575"/>
            <a:ext cx="7772400" cy="1470025"/>
          </a:xfrm>
        </p:spPr>
        <p:txBody>
          <a:bodyPr lIns="91440" tIns="0" rIns="91440" bIns="0" anchor="t" anchorCtr="0">
            <a:normAutofit/>
            <a:scene3d>
              <a:camera prst="perspectiveFront"/>
              <a:lightRig rig="threePt" dir="t">
                <a:rot lat="0" lon="0" rev="1800000"/>
              </a:lightRig>
            </a:scene3d>
            <a:sp3d extrusionH="12700" contourW="12700">
              <a:bevelT w="31750" h="12700"/>
              <a:bevelB w="0" h="0"/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Click to add 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720304" y="2898775"/>
            <a:ext cx="7772400" cy="1292225"/>
          </a:xfrm>
        </p:spPr>
        <p:txBody>
          <a:bodyPr>
            <a:normAutofit/>
            <a:scene3d>
              <a:camera prst="orthographicFront"/>
              <a:lightRig rig="twoPt" dir="t"/>
            </a:scene3d>
            <a:sp3d extrusionH="12700" contourW="12700" prstMaterial="metal">
              <a:bevelT w="12700" h="12700"/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22313" y="13716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12700" contourW="12700" prstMaterial="dkEdge">
              <a:bevelT w="31750" h="12700"/>
              <a:extrusionClr>
                <a:schemeClr val="tx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lvl1pPr algn="l">
              <a:defRPr sz="4000" b="1" cap="none" baseline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5791200"/>
            <a:ext cx="2133600" cy="93027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latin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791200"/>
            <a:ext cx="2590800" cy="9144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0"/>
            </a:lvl1pPr>
          </a:lstStyle>
          <a:p>
            <a:pPr>
              <a:defRPr/>
            </a:pPr>
            <a:r>
              <a:rPr lang="en-US" b="1" dirty="0" smtClean="0"/>
              <a:t>Presenter #3 Name</a:t>
            </a:r>
          </a:p>
          <a:p>
            <a:pPr>
              <a:defRPr/>
            </a:pPr>
            <a:r>
              <a:rPr lang="en-US" b="1" dirty="0" smtClean="0"/>
              <a:t>Title</a:t>
            </a:r>
          </a:p>
          <a:p>
            <a:pPr>
              <a:defRPr/>
            </a:pPr>
            <a:r>
              <a:rPr lang="en-US" b="1" dirty="0" smtClean="0"/>
              <a:t>Company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91200"/>
            <a:ext cx="2514600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b="1" dirty="0" smtClean="0"/>
              <a:t>Presenter #1 Name</a:t>
            </a: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Company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276600" y="5791200"/>
            <a:ext cx="2514600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</a:lstStyle>
          <a:p>
            <a:pPr>
              <a:defRPr/>
            </a:pPr>
            <a:r>
              <a:rPr lang="en-US" b="1" dirty="0" smtClean="0"/>
              <a:t>Presenter #2 Name</a:t>
            </a:r>
          </a:p>
          <a:p>
            <a:pPr>
              <a:defRPr/>
            </a:pPr>
            <a:r>
              <a:rPr lang="en-US" b="1" dirty="0" smtClean="0"/>
              <a:t>Title</a:t>
            </a:r>
          </a:p>
          <a:p>
            <a:pPr>
              <a:defRPr/>
            </a:pPr>
            <a:r>
              <a:rPr lang="en-US" b="1" dirty="0" smtClean="0"/>
              <a:t>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0775"/>
            <a:ext cx="7772400" cy="1470025"/>
          </a:xfrm>
        </p:spPr>
        <p:txBody>
          <a:bodyPr lIns="91440" tIns="0" rIns="91440" bIns="0" anchor="t" anchorCtr="0">
            <a:normAutofit/>
            <a:scene3d>
              <a:camera prst="perspectiveFront"/>
              <a:lightRig rig="threePt" dir="t">
                <a:rot lat="0" lon="0" rev="1800000"/>
              </a:lightRig>
            </a:scene3d>
            <a:sp3d extrusionH="12700" contourW="12700">
              <a:bevelT w="31750" h="12700"/>
              <a:bevelB w="0" h="0"/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lvl1pPr algn="l">
              <a:defRPr sz="400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Title Insert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6324600"/>
            <a:ext cx="1295400" cy="304800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57400" y="6324600"/>
            <a:ext cx="6553200" cy="30480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buClr>
                <a:srgbClr val="0070C0"/>
              </a:buClr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1B1B1B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80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43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2700" contourW="12700">
              <a:bevelT w="31750" h="12700"/>
              <a:extrusionClr>
                <a:schemeClr val="tx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6" r:id="rId8"/>
    <p:sldLayoutId id="2147483657" r:id="rId9"/>
    <p:sldLayoutId id="2147483664" r:id="rId10"/>
    <p:sldLayoutId id="2147483666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4" r:id="rId17"/>
    <p:sldLayoutId id="2147483675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320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1111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425575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EMSE Master Scripts 3.0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Installation and Upgrade Guide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381000" y="5638801"/>
            <a:ext cx="7772400" cy="685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John Schomp – Director, Services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– Local Development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107912"/>
            <a:ext cx="8143875" cy="413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81000" y="54864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JavaScript can now be used in each file.   “Standard Choice” syntax is not required.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495800" y="54864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 Fields are referenced by using </a:t>
            </a:r>
            <a:r>
              <a:rPr lang="en-US" dirty="0" err="1" smtClean="0"/>
              <a:t>Ainfo</a:t>
            </a:r>
            <a:r>
              <a:rPr lang="en-US" dirty="0" smtClean="0"/>
              <a:t>[“Field”] vs {Field}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– Checking in 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5" y="1406240"/>
            <a:ext cx="8696325" cy="436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066800" y="56388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a version control system (SVN recommended) to manage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Pushing Scripts to Accela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smtClean="0"/>
              <a:t>Commit scripts to repository (SVN)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Update local </a:t>
            </a:r>
            <a:r>
              <a:rPr lang="en-US" dirty="0" smtClean="0"/>
              <a:t>repository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Manually concatenate all scripts in INCLUDES_CUSTOM to a single file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Manually copy/paste scripts into Accela Automation, rename event scripts to use proper syntax (</a:t>
            </a:r>
            <a:r>
              <a:rPr lang="en-US" dirty="0" err="1" smtClean="0"/>
              <a:t>ASA:Licenses</a:t>
            </a:r>
            <a:r>
              <a:rPr lang="en-US" dirty="0" smtClean="0"/>
              <a:t>/*/*/*)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Automatic (coming soon)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smtClean="0"/>
              <a:t>Accela Automation portlet will poll SVN for updated scripts.   Select script to load into AA.</a:t>
            </a:r>
          </a:p>
        </p:txBody>
      </p:sp>
    </p:spTree>
    <p:extLst>
      <p:ext uri="{BB962C8B-B14F-4D97-AF65-F5344CB8AC3E}">
        <p14:creationId xmlns:p14="http://schemas.microsoft.com/office/powerpoint/2010/main" val="87633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Upgrading existing scripts to 3.0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05" y="1066800"/>
            <a:ext cx="8851377" cy="53598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Existing standard choices are supported</a:t>
            </a:r>
          </a:p>
          <a:p>
            <a:r>
              <a:rPr lang="en-US" sz="2000" dirty="0" smtClean="0"/>
              <a:t>Use the </a:t>
            </a:r>
            <a:r>
              <a:rPr lang="en-US" sz="2000" i="1" dirty="0" err="1" smtClean="0"/>
              <a:t>bizdomain</a:t>
            </a:r>
            <a:r>
              <a:rPr lang="en-US" sz="2000" i="1" dirty="0" smtClean="0"/>
              <a:t> to script converter</a:t>
            </a:r>
            <a:r>
              <a:rPr lang="en-US" sz="2000" dirty="0" smtClean="0"/>
              <a:t> to help migrate standard choices as needed.  Clean up converted code, convert branches into custom functions.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32" y="4724400"/>
            <a:ext cx="563816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667000"/>
            <a:ext cx="503304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5589908" y="3554493"/>
            <a:ext cx="1118685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42095"/>
              </p:ext>
            </p:extLst>
          </p:nvPr>
        </p:nvGraphicFramePr>
        <p:xfrm>
          <a:off x="714374" y="802005"/>
          <a:ext cx="7419975" cy="5806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362451"/>
                <a:gridCol w="1857375"/>
                <a:gridCol w="12001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EMSE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EMSE 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 scripts provide basic set of variables, standard functions, flow of execution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branching provides object-orientation</a:t>
                      </a:r>
                      <a:r>
                        <a:rPr lang="en-US" sz="1600" baseline="0" dirty="0" smtClean="0"/>
                        <a:t> to record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r>
                        <a:rPr lang="en-US" sz="1600" baseline="0" dirty="0" smtClean="0"/>
                        <a:t> Code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 JavaScript syntax, ability</a:t>
                      </a:r>
                      <a:r>
                        <a:rPr lang="en-US" sz="1600" baseline="0" dirty="0" smtClean="0"/>
                        <a:t> to use { } blocks, multi-line code, etc.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Develop scripts using text editor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Build process</a:t>
                      </a:r>
                      <a:r>
                        <a:rPr lang="en-US" sz="1600" baseline="0" dirty="0" smtClean="0"/>
                        <a:t> will </a:t>
                      </a:r>
                      <a:r>
                        <a:rPr lang="en-US" sz="1600" dirty="0" smtClean="0"/>
                        <a:t>deploy</a:t>
                      </a:r>
                      <a:r>
                        <a:rPr lang="en-US" sz="1600" baseline="0" dirty="0" smtClean="0"/>
                        <a:t> scripts without accessing standard choices or scripts in 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Local</a:t>
                      </a:r>
                      <a:r>
                        <a:rPr lang="en-US" sz="1600" baseline="0" dirty="0" smtClean="0"/>
                        <a:t> copy of all scripts on the development machine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Ability</a:t>
                      </a:r>
                      <a:r>
                        <a:rPr lang="en-US" sz="1600" baseline="0" dirty="0" smtClean="0"/>
                        <a:t> to download script code for other projects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Script Tester for Unit Testing (before commit to SVN)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Greatly</a:t>
                      </a:r>
                      <a:r>
                        <a:rPr lang="en-US" sz="1600" baseline="0" dirty="0" smtClean="0"/>
                        <a:t> improved error handling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Master Script 3.0 Features</a:t>
            </a:r>
            <a:endParaRPr lang="en-US" sz="2400" dirty="0"/>
          </a:p>
        </p:txBody>
      </p:sp>
      <p:pic>
        <p:nvPicPr>
          <p:cNvPr id="102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1587932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23" y="1587932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2154784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23" y="2160119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2635911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3159557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3636494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4112286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4640809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5818338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5215515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6262838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Script Development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12216"/>
              </p:ext>
            </p:extLst>
          </p:nvPr>
        </p:nvGraphicFramePr>
        <p:xfrm>
          <a:off x="168275" y="1193800"/>
          <a:ext cx="88519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52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 Manually (zip file) </a:t>
            </a:r>
          </a:p>
          <a:p>
            <a:r>
              <a:rPr lang="en-US" dirty="0" smtClean="0"/>
              <a:t>Option 2: Import scripts and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 choices automatically via Data Manager</a:t>
            </a:r>
          </a:p>
          <a:p>
            <a:r>
              <a:rPr lang="en-US" dirty="0" smtClean="0"/>
              <a:t>Link events to new master scripts</a:t>
            </a:r>
          </a:p>
        </p:txBody>
      </p:sp>
    </p:spTree>
    <p:extLst>
      <p:ext uri="{BB962C8B-B14F-4D97-AF65-F5344CB8AC3E}">
        <p14:creationId xmlns:p14="http://schemas.microsoft.com/office/powerpoint/2010/main" val="33046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Configurations</a:t>
            </a:r>
            <a:r>
              <a:rPr lang="en-US" dirty="0" smtClean="0"/>
              <a:t> (1 of 2)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95148"/>
            <a:ext cx="5998370" cy="147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895600"/>
            <a:ext cx="342152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70" y="2895600"/>
            <a:ext cx="3555205" cy="249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934200" y="838200"/>
            <a:ext cx="1981200" cy="94632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Activates scripts, standard choices, or both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47675" y="5401745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custom include file for all agencies within a superagency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564661" y="5554144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to prefix mapping, used to locate scripts for each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Configurations (2 of 2)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437423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423989"/>
            <a:ext cx="4514850" cy="20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81000" y="5406886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custom global declarations in this optional script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800600" y="3733800"/>
            <a:ext cx="4038600" cy="1981200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Install: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INCLUDES_CUSTOM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INCLUDES_ACCELA_FUNCTIONS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INCLUDES_ACCELA_FUNCTIONS_ASB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INCLUDES_ACCELA_GLOBALS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Master scripts as needed, assigned to matching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– Local Script Directory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2" y="1466850"/>
            <a:ext cx="8801100" cy="352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86787" y="54634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sample folder structure for script and function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39" y="1600199"/>
            <a:ext cx="452194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3743325" cy="3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43325" y="3038475"/>
            <a:ext cx="666750" cy="1143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52061" y="56697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scripts in the file system using naming convention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648200" y="56697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to Events-&gt;Scripts, named exactly as variable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– Includes Directory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309688"/>
            <a:ext cx="77628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895600" y="5440318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functions are stored as individual files in the INCLUDES_CUSTOM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bugging EMSE Exter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ccela 2010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B7CD7CEC4BB74F998A442FAF0C317B" ma:contentTypeVersion="0" ma:contentTypeDescription="Create a new document." ma:contentTypeScope="" ma:versionID="b0f169f9651ea55de16c5be0de517b2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F9F888-E036-4743-A494-519CCA70C136}">
  <ds:schemaRefs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796BF7D-2364-436A-A8E9-0A93E4698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D3025E0-71F5-42B2-BD3A-D5F6201993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Debugging EMSE External</Template>
  <TotalTime>1030</TotalTime>
  <Words>442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Debugging EMSE External</vt:lpstr>
      <vt:lpstr>EMSE Master Scripts 3.0  Installation and Upgrade Guide</vt:lpstr>
      <vt:lpstr>Master Script 3.0 Features</vt:lpstr>
      <vt:lpstr>Event Script Development Flow</vt:lpstr>
      <vt:lpstr>Loading Scripts</vt:lpstr>
      <vt:lpstr>Configurations (1 of 2)</vt:lpstr>
      <vt:lpstr>Configurations (2 of 2)</vt:lpstr>
      <vt:lpstr>Screen – Local Script Directory</vt:lpstr>
      <vt:lpstr>Naming Conventions</vt:lpstr>
      <vt:lpstr>Screen – Includes Directory</vt:lpstr>
      <vt:lpstr>Screen – Local Development</vt:lpstr>
      <vt:lpstr>Screen – Checking in Code</vt:lpstr>
      <vt:lpstr>Pushing Scripts to Accela Automation</vt:lpstr>
      <vt:lpstr>Upgrading existing scripts to 3.0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EMSE Master Scripts 3.0  Installation and Upgrade Guide</dc:title>
  <dc:creator>John Schomp</dc:creator>
  <cp:lastModifiedBy>John Schomp</cp:lastModifiedBy>
  <cp:revision>6</cp:revision>
  <dcterms:created xsi:type="dcterms:W3CDTF">2014-03-03T01:51:48Z</dcterms:created>
  <dcterms:modified xsi:type="dcterms:W3CDTF">2014-03-03T19:03:22Z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0x0101009EB7CD7CEC4BB74F998A442FAF0C317B</vt:lpwstr>
  </property>
</Properties>
</file>