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CD38-CB08-4A24-847C-D091F9CBB18B}" type="datetimeFigureOut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0B6A9-F025-4325-9414-B3535E1B089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04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A55B-F4C0-4B27-AE96-C8DFD701990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84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15-9453-43C0-A278-F69B4E4F0C7A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4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420-BE52-4C86-9C74-8A7572DCF38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1AD8-56F8-494C-B7CA-F39AF89BF9B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0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A088-4C77-4095-A1B1-1658C294805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4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CC0-9B4F-4FB8-9D00-39DE1D9FE638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9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5949-913B-4934-BD5D-753EBF441788}" type="datetime1">
              <a:rPr lang="fr-CA" smtClean="0"/>
              <a:t>2017-06-20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0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6B2A-3AA1-4CE1-8FD7-18AA4E8F8D3C}" type="datetime1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4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FED3-770B-499F-9180-65C1757E9938}" type="datetime1">
              <a:rPr lang="fr-CA" smtClean="0"/>
              <a:t>2017-06-20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1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9A6E-A9EB-4909-A52C-4E8E9F0C1C56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5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6C-4E9A-44C4-B687-E3D0A7E04752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7329-49B3-44D4-8960-1DF3ADCEE99C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15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r="18158" b="1335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149" y="3157170"/>
            <a:ext cx="5883343" cy="3320973"/>
          </a:xfrm>
        </p:spPr>
        <p:txBody>
          <a:bodyPr anchor="t">
            <a:normAutofit/>
          </a:bodyPr>
          <a:lstStyle/>
          <a:p>
            <a:pPr algn="l"/>
            <a:r>
              <a:rPr lang="fr-CA" sz="5400" dirty="0"/>
              <a:t>Présentation App4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fr-CA" sz="1600" dirty="0"/>
              <a:t>Par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Axel Bosco – bosa2002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et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Philippe Garneau – garp2405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251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4" r="2517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Schéma-bloc d’analyse</a:t>
            </a:r>
          </a:p>
        </p:txBody>
      </p:sp>
      <p:sp>
        <p:nvSpPr>
          <p:cNvPr id="25" name="Content Placeholder 8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6384" y="2965938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8907" y="2965938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fft</a:t>
            </a:r>
            <a:r>
              <a:rPr lang="fr-CA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79446" y="2965938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angle()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56212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8906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conv</a:t>
            </a:r>
            <a:r>
              <a:rPr lang="fr-CA" dirty="0"/>
              <a:t>()</a:t>
            </a:r>
          </a:p>
        </p:txBody>
      </p:sp>
      <p:cxnSp>
        <p:nvCxnSpPr>
          <p:cNvPr id="8" name="Connecteur droit avec flèche 7"/>
          <p:cNvCxnSpPr>
            <a:stCxn id="4" idx="3"/>
            <a:endCxn id="21" idx="1"/>
          </p:cNvCxnSpPr>
          <p:nvPr/>
        </p:nvCxnSpPr>
        <p:spPr>
          <a:xfrm>
            <a:off x="6763153" y="3429000"/>
            <a:ext cx="55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1" idx="3"/>
            <a:endCxn id="23" idx="1"/>
          </p:cNvCxnSpPr>
          <p:nvPr/>
        </p:nvCxnSpPr>
        <p:spPr>
          <a:xfrm>
            <a:off x="8725676" y="3429000"/>
            <a:ext cx="55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28" idx="1"/>
          </p:cNvCxnSpPr>
          <p:nvPr/>
        </p:nvCxnSpPr>
        <p:spPr>
          <a:xfrm>
            <a:off x="6762981" y="5461546"/>
            <a:ext cx="55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79446" y="4355123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findpeaks</a:t>
            </a:r>
            <a:r>
              <a:rPr lang="fr-CA" dirty="0"/>
              <a:t>()</a:t>
            </a:r>
          </a:p>
        </p:txBody>
      </p:sp>
      <p:cxnSp>
        <p:nvCxnSpPr>
          <p:cNvPr id="36" name="Connecteur droit avec flèche 35"/>
          <p:cNvCxnSpPr>
            <a:stCxn id="23" idx="2"/>
            <a:endCxn id="34" idx="0"/>
          </p:cNvCxnSpPr>
          <p:nvPr/>
        </p:nvCxnSpPr>
        <p:spPr>
          <a:xfrm>
            <a:off x="9982831" y="3892061"/>
            <a:ext cx="0" cy="4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2</a:t>
            </a:fld>
            <a:endParaRPr lang="fr-CA"/>
          </a:p>
        </p:txBody>
      </p:sp>
      <p:cxnSp>
        <p:nvCxnSpPr>
          <p:cNvPr id="41" name="Connecteur droit avec flèche 40"/>
          <p:cNvCxnSpPr>
            <a:stCxn id="4" idx="2"/>
            <a:endCxn id="27" idx="0"/>
          </p:cNvCxnSpPr>
          <p:nvPr/>
        </p:nvCxnSpPr>
        <p:spPr>
          <a:xfrm flipH="1">
            <a:off x="6059597" y="3892061"/>
            <a:ext cx="172" cy="110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3" name="Straight Arrow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700" dirty="0"/>
              <a:t>Explication de la méthode pour trouver les paramètres et variables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EC80A5-55CB-455C-B758-CCF37A1A7D97}" type="slidenum">
              <a:rPr lang="fr-CA" smtClean="0"/>
              <a:t>3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90" y="2373922"/>
            <a:ext cx="8579910" cy="4073769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audioread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Transformée</a:t>
            </a:r>
            <a:r>
              <a:rPr lang="en-US" sz="1800" dirty="0"/>
              <a:t> de Fourier </a:t>
            </a:r>
            <a:r>
              <a:rPr lang="en-US" sz="1800" dirty="0" err="1"/>
              <a:t>Rapide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abs()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angle()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findpeaks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2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283" y="347395"/>
            <a:ext cx="9214331" cy="1325563"/>
          </a:xfrm>
        </p:spPr>
        <p:txBody>
          <a:bodyPr>
            <a:normAutofit/>
          </a:bodyPr>
          <a:lstStyle/>
          <a:p>
            <a:r>
              <a:rPr lang="fr-CA" sz="4000" dirty="0"/>
              <a:t>Comparaison des méthodes d’interpolation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80" y="1403326"/>
            <a:ext cx="9715459" cy="502091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494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CA" sz="3600"/>
              <a:t>Équation de synthèse de reconstruction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𝐹𝐷𝑃</m:t>
                        </m:r>
                      </m:e>
                      <m:sup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CA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11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46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400"/>
              <a:t>Analyse sur la compression et commentaires des signaux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47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fr-CA" sz="4000"/>
              <a:t>Schéma-bloc pour la reconnaissance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342710" y="2625973"/>
            <a:ext cx="1307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5238" y="2625972"/>
            <a:ext cx="1289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Centrer les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0185" y="2625973"/>
            <a:ext cx="13878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xcorr</a:t>
            </a:r>
            <a:r>
              <a:rPr lang="fr-CA" dirty="0"/>
              <a:t>() ‘</a:t>
            </a:r>
            <a:r>
              <a:rPr lang="fr-CA" dirty="0" err="1"/>
              <a:t>unbiased</a:t>
            </a:r>
            <a:r>
              <a:rPr lang="fr-CA" dirty="0"/>
              <a:t>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3970" y="4426560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Détermination du seuil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84323" y="4426560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Seuil dépassé par la corrélation?</a:t>
            </a:r>
          </a:p>
        </p:txBody>
      </p:sp>
      <p:cxnSp>
        <p:nvCxnSpPr>
          <p:cNvPr id="8" name="Connecteur droit avec flèche 7"/>
          <p:cNvCxnSpPr>
            <a:stCxn id="4" idx="3"/>
            <a:endCxn id="11" idx="1"/>
          </p:cNvCxnSpPr>
          <p:nvPr/>
        </p:nvCxnSpPr>
        <p:spPr>
          <a:xfrm flipV="1">
            <a:off x="2649832" y="3083172"/>
            <a:ext cx="59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534777" y="3083172"/>
            <a:ext cx="595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/>
          <p:cNvCxnSpPr>
            <a:stCxn id="12" idx="2"/>
            <a:endCxn id="14" idx="0"/>
          </p:cNvCxnSpPr>
          <p:nvPr/>
        </p:nvCxnSpPr>
        <p:spPr>
          <a:xfrm rot="5400000">
            <a:off x="3793877" y="2396328"/>
            <a:ext cx="886187" cy="3174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3"/>
            <a:endCxn id="15" idx="1"/>
          </p:cNvCxnSpPr>
          <p:nvPr/>
        </p:nvCxnSpPr>
        <p:spPr>
          <a:xfrm>
            <a:off x="3495693" y="4883760"/>
            <a:ext cx="78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472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09098"/>
            <a:ext cx="6696445" cy="1325563"/>
          </a:xfrm>
        </p:spPr>
        <p:txBody>
          <a:bodyPr>
            <a:normAutofit/>
          </a:bodyPr>
          <a:lstStyle/>
          <a:p>
            <a:r>
              <a:rPr lang="fr-CA" sz="4000" dirty="0"/>
              <a:t>Présentation des résultats de reconnaissance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57" y="2220686"/>
            <a:ext cx="7738320" cy="399913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73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4120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>
                <a:solidFill>
                  <a:schemeClr val="bg1"/>
                </a:solidFill>
              </a:rPr>
              <a:t>Merci pour ton </a:t>
            </a:r>
            <a:r>
              <a:rPr lang="en-US" sz="3100" dirty="0" err="1">
                <a:solidFill>
                  <a:schemeClr val="bg1"/>
                </a:solidFill>
              </a:rPr>
              <a:t>écoute</a:t>
            </a:r>
            <a:r>
              <a:rPr lang="en-US" sz="3100" dirty="0">
                <a:solidFill>
                  <a:schemeClr val="bg1"/>
                </a:solidFill>
              </a:rPr>
              <a:t> J-P!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23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147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App4</vt:lpstr>
      <vt:lpstr>Schéma-bloc d’analyse</vt:lpstr>
      <vt:lpstr>Explication de la méthode pour trouver les paramètres et variables</vt:lpstr>
      <vt:lpstr>Comparaison des méthodes d’interpolation</vt:lpstr>
      <vt:lpstr>Équation de synthèse de reconstruction</vt:lpstr>
      <vt:lpstr>Analyse sur la compression et commentaires des signaux audio</vt:lpstr>
      <vt:lpstr>Schéma-bloc pour la reconnaissance audio</vt:lpstr>
      <vt:lpstr>Présentation des résultats de reconnaissance</vt:lpstr>
      <vt:lpstr>Merci pour ton écoute J-P!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App4</dc:title>
  <dc:creator>Axel Bosco</dc:creator>
  <cp:lastModifiedBy>Axel Bosco</cp:lastModifiedBy>
  <cp:revision>17</cp:revision>
  <dcterms:created xsi:type="dcterms:W3CDTF">2017-06-20T22:58:52Z</dcterms:created>
  <dcterms:modified xsi:type="dcterms:W3CDTF">2017-06-21T01:44:57Z</dcterms:modified>
</cp:coreProperties>
</file>