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5CD38-CB08-4A24-847C-D091F9CBB18B}" type="datetimeFigureOut">
              <a:rPr lang="fr-CA" smtClean="0"/>
              <a:t>2017-06-20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0B6A9-F025-4325-9414-B3535E1B089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904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A55B-F4C0-4B27-AE96-C8DFD7019907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841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15-9453-43C0-A278-F69B4E4F0C7A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4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420-BE52-4C86-9C74-8A7572DCF387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9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1AD8-56F8-494C-B7CA-F39AF89BF9BE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0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A088-4C77-4095-A1B1-1658C294805E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949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8CC0-9B4F-4FB8-9D00-39DE1D9FE638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39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5949-913B-4934-BD5D-753EBF441788}" type="datetime1">
              <a:rPr lang="fr-CA" smtClean="0"/>
              <a:t>2017-06-20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70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6B2A-3AA1-4CE1-8FD7-18AA4E8F8D3C}" type="datetime1">
              <a:rPr lang="fr-CA" smtClean="0"/>
              <a:t>2017-06-20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84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FED3-770B-499F-9180-65C1757E9938}" type="datetime1">
              <a:rPr lang="fr-CA" smtClean="0"/>
              <a:t>2017-06-20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1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9A6E-A9EB-4909-A52C-4E8E9F0C1C56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358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6C-4E9A-44C4-B687-E3D0A7E04752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3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7329-49B3-44D4-8960-1DF3ADCEE99C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15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4" r="18158" b="1335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149" y="3157170"/>
            <a:ext cx="5883343" cy="3320973"/>
          </a:xfrm>
        </p:spPr>
        <p:txBody>
          <a:bodyPr anchor="t">
            <a:normAutofit/>
          </a:bodyPr>
          <a:lstStyle/>
          <a:p>
            <a:pPr algn="l"/>
            <a:r>
              <a:rPr lang="fr-CA" sz="5400" dirty="0"/>
              <a:t>Présentation App4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70000"/>
              </a:lnSpc>
            </a:pPr>
            <a:r>
              <a:rPr lang="fr-CA" sz="1600" dirty="0"/>
              <a:t>Par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Axel Bosco – bosa2002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et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Philippe Garneau – garp2405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251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4" r="2517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Schéma-bloc d’analyse</a:t>
            </a:r>
          </a:p>
        </p:txBody>
      </p:sp>
      <p:sp>
        <p:nvSpPr>
          <p:cNvPr id="25" name="Content Placeholder 8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6212" y="2537190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8735" y="2537190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fft</a:t>
            </a:r>
            <a:r>
              <a:rPr lang="fr-CA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92542" y="2537189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angle()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56212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abs()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8906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conv</a:t>
            </a:r>
            <a:r>
              <a:rPr lang="fr-CA" dirty="0"/>
              <a:t>()</a:t>
            </a:r>
          </a:p>
        </p:txBody>
      </p:sp>
      <p:cxnSp>
        <p:nvCxnSpPr>
          <p:cNvPr id="8" name="Connecteur droit avec flèche 7"/>
          <p:cNvCxnSpPr>
            <a:stCxn id="4" idx="3"/>
            <a:endCxn id="21" idx="1"/>
          </p:cNvCxnSpPr>
          <p:nvPr/>
        </p:nvCxnSpPr>
        <p:spPr>
          <a:xfrm>
            <a:off x="6762981" y="3000252"/>
            <a:ext cx="55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1" idx="3"/>
            <a:endCxn id="23" idx="1"/>
          </p:cNvCxnSpPr>
          <p:nvPr/>
        </p:nvCxnSpPr>
        <p:spPr>
          <a:xfrm flipV="1">
            <a:off x="8725504" y="3000251"/>
            <a:ext cx="567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28" idx="1"/>
          </p:cNvCxnSpPr>
          <p:nvPr/>
        </p:nvCxnSpPr>
        <p:spPr>
          <a:xfrm>
            <a:off x="6762981" y="5461546"/>
            <a:ext cx="55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78815" y="3767835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findpeaks</a:t>
            </a:r>
            <a:r>
              <a:rPr lang="fr-CA" dirty="0"/>
              <a:t>()</a:t>
            </a:r>
          </a:p>
        </p:txBody>
      </p:sp>
      <p:cxnSp>
        <p:nvCxnSpPr>
          <p:cNvPr id="36" name="Connecteur droit avec flèche 35"/>
          <p:cNvCxnSpPr>
            <a:stCxn id="23" idx="2"/>
            <a:endCxn id="34" idx="0"/>
          </p:cNvCxnSpPr>
          <p:nvPr/>
        </p:nvCxnSpPr>
        <p:spPr>
          <a:xfrm flipH="1">
            <a:off x="9982200" y="3463312"/>
            <a:ext cx="13727" cy="30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numéro de diapositive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2</a:t>
            </a:fld>
            <a:endParaRPr lang="fr-CA"/>
          </a:p>
        </p:txBody>
      </p:sp>
      <p:cxnSp>
        <p:nvCxnSpPr>
          <p:cNvPr id="41" name="Connecteur droit avec flèche 40"/>
          <p:cNvCxnSpPr>
            <a:stCxn id="4" idx="2"/>
            <a:endCxn id="27" idx="0"/>
          </p:cNvCxnSpPr>
          <p:nvPr/>
        </p:nvCxnSpPr>
        <p:spPr>
          <a:xfrm>
            <a:off x="6059597" y="3463313"/>
            <a:ext cx="0" cy="15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18734" y="3767835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abs()</a:t>
            </a:r>
          </a:p>
        </p:txBody>
      </p:sp>
      <p:cxnSp>
        <p:nvCxnSpPr>
          <p:cNvPr id="22" name="Connecteur droit avec flèche 21"/>
          <p:cNvCxnSpPr>
            <a:stCxn id="21" idx="2"/>
            <a:endCxn id="30" idx="0"/>
          </p:cNvCxnSpPr>
          <p:nvPr/>
        </p:nvCxnSpPr>
        <p:spPr>
          <a:xfrm flipH="1">
            <a:off x="8022119" y="3463313"/>
            <a:ext cx="1" cy="30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34" idx="1"/>
          </p:cNvCxnSpPr>
          <p:nvPr/>
        </p:nvCxnSpPr>
        <p:spPr>
          <a:xfrm>
            <a:off x="8746337" y="4230896"/>
            <a:ext cx="532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cxnSp>
        <p:nvCxnSpPr>
          <p:cNvPr id="13" name="Straight Arrow Connector 1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38" y="2139668"/>
            <a:ext cx="8159261" cy="42166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700" dirty="0"/>
              <a:t>Explication de la méthode pour trouver les paramètres et variables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BEC80A5-55CB-455C-B758-CCF37A1A7D97}" type="slidenum">
              <a:rPr lang="fr-CA" smtClean="0"/>
              <a:t>3</a:t>
            </a:fld>
            <a:endParaRPr lang="fr-CA"/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audioread</a:t>
            </a:r>
            <a:r>
              <a:rPr lang="en-US" sz="1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Transformée</a:t>
            </a:r>
            <a:r>
              <a:rPr lang="en-US" sz="1800" dirty="0"/>
              <a:t> de Fourier </a:t>
            </a:r>
            <a:r>
              <a:rPr lang="en-US" sz="1800" dirty="0" err="1"/>
              <a:t>Rapide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abs()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angle()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findpeaks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92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9283" y="347395"/>
            <a:ext cx="9214331" cy="1325563"/>
          </a:xfrm>
        </p:spPr>
        <p:txBody>
          <a:bodyPr>
            <a:normAutofit/>
          </a:bodyPr>
          <a:lstStyle/>
          <a:p>
            <a:r>
              <a:rPr lang="fr-CA" sz="4000" dirty="0"/>
              <a:t>Comparaison des méthodes d’interpolation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4</a:t>
            </a:fld>
            <a:endParaRPr lang="fr-CA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4" y="1325353"/>
            <a:ext cx="10008731" cy="5378602"/>
          </a:xfrm>
        </p:spPr>
      </p:pic>
    </p:spTree>
    <p:extLst>
      <p:ext uri="{BB962C8B-B14F-4D97-AF65-F5344CB8AC3E}">
        <p14:creationId xmlns:p14="http://schemas.microsoft.com/office/powerpoint/2010/main" val="400494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CA" sz="3600"/>
              <a:t>Équation de synthèse de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𝐹𝐷𝑃</m:t>
                        </m:r>
                      </m:e>
                      <m:sup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fr-CA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fr-CA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1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  <a:blipFill>
                <a:blip r:embed="rId3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460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400"/>
              <a:t>Analyse sur la compression et commentaires des signaux audio</a:t>
            </a:r>
          </a:p>
        </p:txBody>
      </p:sp>
      <p:pic>
        <p:nvPicPr>
          <p:cNvPr id="3" name="son1Spline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99879" y="2878756"/>
            <a:ext cx="609600" cy="609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6</a:t>
            </a:fld>
            <a:endParaRPr lang="fr-CA"/>
          </a:p>
        </p:txBody>
      </p:sp>
      <p:pic>
        <p:nvPicPr>
          <p:cNvPr id="5" name="son2Splin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99879" y="4108938"/>
            <a:ext cx="609600" cy="609600"/>
          </a:xfrm>
          <a:prstGeom prst="rect">
            <a:avLst/>
          </a:prstGeom>
        </p:spPr>
      </p:pic>
      <p:pic>
        <p:nvPicPr>
          <p:cNvPr id="6" name="son3Splin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99879" y="5339120"/>
            <a:ext cx="609600" cy="6096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32456" y="2998890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Son 1 : 31 </a:t>
            </a:r>
            <a:r>
              <a:rPr lang="fr-CA" dirty="0" err="1"/>
              <a:t>peaks</a:t>
            </a:r>
            <a:endParaRPr lang="fr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1032455" y="4229072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Son 2 : 15 </a:t>
            </a:r>
            <a:r>
              <a:rPr lang="fr-CA" dirty="0" err="1"/>
              <a:t>peaks</a:t>
            </a:r>
            <a:endParaRPr lang="fr-CA" dirty="0"/>
          </a:p>
        </p:txBody>
      </p:sp>
      <p:sp>
        <p:nvSpPr>
          <p:cNvPr id="12" name="ZoneTexte 11"/>
          <p:cNvSpPr txBox="1"/>
          <p:nvPr/>
        </p:nvSpPr>
        <p:spPr>
          <a:xfrm>
            <a:off x="1032455" y="5459254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Son 3 : 14 </a:t>
            </a:r>
            <a:r>
              <a:rPr lang="fr-CA" dirty="0" err="1"/>
              <a:t>peaks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594805" y="2284309"/>
            <a:ext cx="446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L’enveloppe a été échantillonnée à 1 sur 1000</a:t>
            </a:r>
          </a:p>
        </p:txBody>
      </p:sp>
    </p:spTree>
    <p:extLst>
      <p:ext uri="{BB962C8B-B14F-4D97-AF65-F5344CB8AC3E}">
        <p14:creationId xmlns:p14="http://schemas.microsoft.com/office/powerpoint/2010/main" val="21784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8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fr-CA" sz="4000"/>
              <a:t>Schéma-bloc pour la reconnaissance audio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42710" y="2625973"/>
            <a:ext cx="1307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5238" y="2625972"/>
            <a:ext cx="12895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Centrer les données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0185" y="2625973"/>
            <a:ext cx="13878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xcorr</a:t>
            </a:r>
            <a:r>
              <a:rPr lang="fr-CA" dirty="0"/>
              <a:t>() ‘</a:t>
            </a:r>
            <a:r>
              <a:rPr lang="fr-CA" dirty="0" err="1"/>
              <a:t>unbiased</a:t>
            </a:r>
            <a:r>
              <a:rPr lang="fr-CA" dirty="0"/>
              <a:t>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0409" y="4385529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Détermination du seuil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8996" y="4385529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Seuil dépassé par la corrélation?</a:t>
            </a:r>
          </a:p>
        </p:txBody>
      </p:sp>
      <p:cxnSp>
        <p:nvCxnSpPr>
          <p:cNvPr id="8" name="Connecteur droit avec flèche 7"/>
          <p:cNvCxnSpPr>
            <a:stCxn id="4" idx="3"/>
            <a:endCxn id="11" idx="1"/>
          </p:cNvCxnSpPr>
          <p:nvPr/>
        </p:nvCxnSpPr>
        <p:spPr>
          <a:xfrm flipV="1">
            <a:off x="2649832" y="3083172"/>
            <a:ext cx="595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3"/>
            <a:endCxn id="12" idx="1"/>
          </p:cNvCxnSpPr>
          <p:nvPr/>
        </p:nvCxnSpPr>
        <p:spPr>
          <a:xfrm>
            <a:off x="4534777" y="3083172"/>
            <a:ext cx="595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/>
          <p:cNvCxnSpPr>
            <a:stCxn id="12" idx="2"/>
            <a:endCxn id="14" idx="0"/>
          </p:cNvCxnSpPr>
          <p:nvPr/>
        </p:nvCxnSpPr>
        <p:spPr>
          <a:xfrm rot="5400000">
            <a:off x="3487612" y="2049033"/>
            <a:ext cx="845156" cy="3827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4" idx="3"/>
            <a:endCxn id="15" idx="1"/>
          </p:cNvCxnSpPr>
          <p:nvPr/>
        </p:nvCxnSpPr>
        <p:spPr>
          <a:xfrm>
            <a:off x="2842132" y="4842729"/>
            <a:ext cx="33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7</a:t>
            </a:fld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5405655" y="4026209"/>
            <a:ext cx="1510636" cy="81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Signal trouvé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05277" y="4960491"/>
            <a:ext cx="1510636" cy="81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Signal pas trouvé</a:t>
            </a:r>
          </a:p>
        </p:txBody>
      </p:sp>
      <p:cxnSp>
        <p:nvCxnSpPr>
          <p:cNvPr id="16" name="Connecteur : en angle 15"/>
          <p:cNvCxnSpPr>
            <a:stCxn id="15" idx="3"/>
            <a:endCxn id="19" idx="1"/>
          </p:cNvCxnSpPr>
          <p:nvPr/>
        </p:nvCxnSpPr>
        <p:spPr>
          <a:xfrm flipV="1">
            <a:off x="4870719" y="4434469"/>
            <a:ext cx="534936" cy="408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/>
          <p:cNvCxnSpPr>
            <a:stCxn id="15" idx="3"/>
            <a:endCxn id="23" idx="1"/>
          </p:cNvCxnSpPr>
          <p:nvPr/>
        </p:nvCxnSpPr>
        <p:spPr>
          <a:xfrm>
            <a:off x="4870719" y="4842729"/>
            <a:ext cx="534558" cy="52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2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99" y="2005012"/>
            <a:ext cx="8419822" cy="435133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09098"/>
            <a:ext cx="6696445" cy="1325563"/>
          </a:xfrm>
        </p:spPr>
        <p:txBody>
          <a:bodyPr>
            <a:normAutofit/>
          </a:bodyPr>
          <a:lstStyle/>
          <a:p>
            <a:r>
              <a:rPr lang="fr-CA" sz="4000" dirty="0"/>
              <a:t>Présentation des résultats de reconnaissance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473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74120"/>
            <a:ext cx="105156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100" dirty="0">
                <a:solidFill>
                  <a:schemeClr val="bg1"/>
                </a:solidFill>
              </a:rPr>
              <a:t>Merci pour ton </a:t>
            </a:r>
            <a:r>
              <a:rPr lang="en-US" sz="3100" dirty="0" err="1">
                <a:solidFill>
                  <a:schemeClr val="bg1"/>
                </a:solidFill>
              </a:rPr>
              <a:t>écoute</a:t>
            </a:r>
            <a:r>
              <a:rPr lang="en-US" sz="3100" dirty="0">
                <a:solidFill>
                  <a:schemeClr val="bg1"/>
                </a:solidFill>
              </a:rPr>
              <a:t> J-P!</a:t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23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182</Words>
  <Application>Microsoft Office PowerPoint</Application>
  <PresentationFormat>Grand écran</PresentationFormat>
  <Paragraphs>46</Paragraphs>
  <Slides>9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App4</vt:lpstr>
      <vt:lpstr>Schéma-bloc d’analyse</vt:lpstr>
      <vt:lpstr>Explication de la méthode pour trouver les paramètres et variables</vt:lpstr>
      <vt:lpstr>Comparaison des méthodes d’interpolation</vt:lpstr>
      <vt:lpstr>Équation de synthèse de reconstruction</vt:lpstr>
      <vt:lpstr>Analyse sur la compression et commentaires des signaux audio</vt:lpstr>
      <vt:lpstr>Schéma-bloc pour la reconnaissance audio</vt:lpstr>
      <vt:lpstr>Présentation des résultats de reconnaissance</vt:lpstr>
      <vt:lpstr>Merci pour ton écoute J-P!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App4</dc:title>
  <dc:creator>Axel Bosco</dc:creator>
  <cp:lastModifiedBy>Axel Bosco</cp:lastModifiedBy>
  <cp:revision>26</cp:revision>
  <dcterms:created xsi:type="dcterms:W3CDTF">2017-06-20T22:58:52Z</dcterms:created>
  <dcterms:modified xsi:type="dcterms:W3CDTF">2017-06-21T03:47:18Z</dcterms:modified>
</cp:coreProperties>
</file>