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B33E-A65B-46CF-8528-7450F7A2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3B2E-C8F5-709F-BF68-2C47450D0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62E3-4774-C03E-8E48-A2F52747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CF0D-F83D-FA9E-FEC3-40883FA3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108F-DDAD-D0FB-48F3-FEDBA0C1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F796-CBBC-121D-5D71-0FAA679D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07A5F-DA48-C386-80F3-EA3E4D1F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A94-2546-3ABB-CD22-1D7CDDF5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F611-5D3F-798F-0CA5-F864F6C1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7D23-38DB-D6BC-873F-DB6C7B0C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80D5-F421-4E85-2AAC-195E5C8B6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266C-955E-B583-217D-6B09B745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A7DF-9452-D08F-965D-87BC2DBA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EEFC-E6F3-8903-59F2-2D2FE7F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CFC9-3152-64AF-30D9-F44BA96B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906F-C3BE-DC07-89C5-EA090031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894-8F39-147A-4B4D-D4F31C0B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0054-0F75-2BB0-9473-F7EFE842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BAFE-BB22-682C-8459-FBDCC2BC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F797-33CE-F284-B8F1-44127056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6F7B-8C31-E925-C21A-BF1929BD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4B390-A2FA-B529-535F-981D87C5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F39F-F932-6217-C435-3F877AA1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F355-EB3E-DBC2-1676-49F05B92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BB3D-72CE-1250-BE05-A1BF662E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6223-B77B-3288-B1B0-1CA3CD2D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9B38-E323-8B07-DD4C-49CB93B0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8C33-5AEA-C636-1A92-80F04D44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E70F-6BF5-AE31-10E1-755DE66B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4DF77-C11B-EB83-B436-26ECC5B3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E8F8-7059-DC93-FC06-3536A916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5AE5-45F9-1221-F0D2-6413EE3F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ACF1-8EDC-9465-F618-811F3F65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F256-0A58-D4A2-A9D2-8825BFF1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5282C-A916-4E59-2B55-BB3D1F9F5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184BE-18A8-6C67-A63C-093C16122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A2F3-05E2-C6EE-93EC-C4A65866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CC100-4052-9FE0-0275-3A6BBBB6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8F70B-DFDB-F8BF-5220-E6484CBF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3DFD-50C9-1BCB-0BCB-FE803AD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C6DB3-0DF4-BE3C-78AC-7E4176AF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41D03-7438-D0F5-F76F-B4BD7D31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65B8A-D409-D01D-A01C-82DE0EDF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F1BEC-0DCA-1A09-743C-98C7453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5EEF-878C-4343-B2EE-7A7E17B8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CCD5-90A2-14E2-8662-2833107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D0C-3F43-ADE2-4EA9-149FA3F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62F6-2319-10A8-6513-20C629A2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AE8D6-5164-DE38-9C90-18D8CE5F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B6625-F7BE-A66E-45FA-11D65813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CBA4A-9E1C-3229-6E89-E83285AA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7EEE1-CE95-72B9-B228-0FD074D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DE9-E1A5-7E3F-A617-B954B07D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FF863-41FD-1351-08B3-8514AC807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E7DA-5503-2234-1AF4-BBD88E91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78C7-4D7A-65FC-7E21-496E1BA8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F259-3796-24F0-DF12-1B808AC7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6AEC-9A7D-87FC-159B-0F9F6CD5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9E2F7-B25A-400C-F2BA-402B3285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D5DD-E7DD-4AC8-41E7-8FDFE90E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2BC0-4307-C4C0-F04A-667C46159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FD8D-3B4E-41E1-9A13-0D7BC70F6B7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0215-F26E-A58C-527E-7675074D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0839-7474-6E2F-F764-35D42B2F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649C-D684-43AD-ACA2-155E2EF2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1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94FF-4339-87BA-7B43-588FE9D3E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Data.world</a:t>
            </a:r>
            <a:r>
              <a:rPr lang="en-US" dirty="0"/>
              <a:t> to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0A1BF-5374-AD36-A1B1-85A9D1664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Metadata migration</a:t>
            </a:r>
          </a:p>
        </p:txBody>
      </p:sp>
    </p:spTree>
    <p:extLst>
      <p:ext uri="{BB962C8B-B14F-4D97-AF65-F5344CB8AC3E}">
        <p14:creationId xmlns:p14="http://schemas.microsoft.com/office/powerpoint/2010/main" val="36671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16" name="Picture 15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85B5E432-6495-E629-6652-616CAC289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8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Data.world to Informatica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Data.world to Informatica</dc:title>
  <dc:creator>Patrick Garner</dc:creator>
  <cp:lastModifiedBy>Patrick Garner</cp:lastModifiedBy>
  <cp:revision>4</cp:revision>
  <dcterms:created xsi:type="dcterms:W3CDTF">2023-12-06T14:49:14Z</dcterms:created>
  <dcterms:modified xsi:type="dcterms:W3CDTF">2023-12-06T21:03:49Z</dcterms:modified>
</cp:coreProperties>
</file>