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4" r:id="rId15"/>
    <p:sldId id="272" r:id="rId16"/>
    <p:sldId id="273" r:id="rId17"/>
    <p:sldId id="275" r:id="rId18"/>
    <p:sldId id="278" r:id="rId19"/>
    <p:sldId id="279" r:id="rId20"/>
    <p:sldId id="280" r:id="rId21"/>
    <p:sldId id="282" r:id="rId22"/>
    <p:sldId id="283" r:id="rId23"/>
    <p:sldId id="281" r:id="rId24"/>
    <p:sldId id="285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934147-5051-1B3C-A266-06D6D1EBA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EA7D85-0D48-5C94-FA4E-3D265E7C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B1BD37-3FAD-7A4F-0AFD-6865A885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CF5DF8-5697-1CF9-622A-4620E595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F2F297-4EE2-AE01-B4BC-6D4652CE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904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EDB0F9-3BF4-C089-4FEF-4F8A1A48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F2FEB44-F9BA-D559-C32F-F154EFBDE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622DF-B292-92D2-32FF-4DF8CC2D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3877D4-BCA8-1308-A522-E9356794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6ACED5-E16B-7CD7-14E4-067E1C81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028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DA0CA55-8E21-057C-3D6C-D392AB316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71BF1FE-2E25-0565-4743-5129AECD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0362DF-F576-9A84-3F38-D6BCB028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7E8E14-8419-F7EE-E106-12AD229C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B803AF-16D1-C773-8497-2737F0DC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82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EB578-092F-050D-8BA7-073DFD96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162B6B-2449-E0E4-0947-5494FE25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1ECB9E-05D0-AF31-5DC6-AD59F2ED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2DAB37-D3B2-8FAD-14B3-BB166D6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54063D-7F0D-B96A-B480-F55D594C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44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8BCD53-D8D5-7367-BCDB-482D7EAD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C3035C-07AE-1DDE-5618-8B60E04B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6E933A-35C3-395A-0E9D-0C952C6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9DB554-D009-6BB7-D290-630C20EC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3541DE-20F3-94FF-8807-4BAA28C9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9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2F2E8-06F0-3983-457B-86B7DB5A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09DF78-A0E4-5637-493D-FCD99B957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69AED6-A24F-D4FE-5FB8-454DE2D51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1FF14F-9B8C-D003-E558-4433DE99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FCB7E5-B773-3720-35F4-C4C5E18E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67009D9-648F-236F-6612-863777F6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D6160D-30BE-C2F0-86AB-44FC795A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B826BF-0FAF-A2CE-577B-BFE5B9B4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E565E85-CE9D-218F-6A68-4446A916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8A6F0F-6163-9849-43E0-06D2D9843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C560491-F91E-D2A2-32D2-ED512D9E6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D2B9B24-7CC0-7B73-C300-F891E3C6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0CBCE5A-F04B-5BF3-C6D7-DBB03CC0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C1B351-512D-3ECE-6DD8-0F71C3C2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7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38C79-8EFF-7A16-5345-82613469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4940199-DBB7-F061-7B98-0F9EF2BE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35AFD6C-7D91-6C87-26E0-962AB4C6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560790D-1985-BDC7-99AD-038BB6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1FCC761-F4BE-CAB7-15AD-18FDF61C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B9B510B-06A8-5F16-23B3-8A79EE25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19BEBA9-B72C-6335-E669-AF895490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9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F8DE6-2D9C-EF30-0C7A-9057095F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51ABB5-4C81-977A-DF78-13CDAB83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E041338-6794-4EA4-5E81-2224729B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9CFD800-A44F-C358-FF71-813CDC66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720EE5D-D3CC-60E8-5572-64BB4C89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C371D2-CC02-1404-FD78-B4A5701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053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CF5516-700E-15E0-E41B-DC06E8CD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9A05673-F890-07AC-8FB6-11336D2F5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BF5F5D-49C4-9130-FD33-BA937A5F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E44395-6BE4-D07E-ADDA-1C77871F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4FEDBC-08BB-C42A-EA51-E193D19C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79E741A-8BDF-72F7-0811-499D0703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9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1B4C16-37C8-A6CE-4B55-940342A4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51628B-AA29-5C9A-9E39-6AFFFC73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92DEB0-0BAA-0C83-7242-8F313E661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1961-6ECD-4DFD-86DE-60B2ACD9B799}" type="datetimeFigureOut">
              <a:rPr lang="pl-PL" smtClean="0"/>
              <a:t>03.12.2023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5FBA4D-5902-292D-2D24-16F8196CB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D5A1F9-8135-03FE-1728-569E5A84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7139-940B-46A6-A36D-E757F58AE3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31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F0127-1E52-BC54-E5D8-F9A5952AC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Rekomendacja filmu przy użyciu technik NLP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3414731-071A-AD7C-18C4-3BF20EFDF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1850" y="3881438"/>
            <a:ext cx="4133850" cy="20621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l-PL" dirty="0"/>
              <a:t>Zuzanna Chodorowska,</a:t>
            </a:r>
          </a:p>
          <a:p>
            <a:pPr algn="r"/>
            <a:r>
              <a:rPr lang="pl-PL" dirty="0"/>
              <a:t>Nikodem Kaczmarek,</a:t>
            </a:r>
          </a:p>
          <a:p>
            <a:pPr algn="r"/>
            <a:r>
              <a:rPr lang="pl-PL" dirty="0"/>
              <a:t>Wojciech </a:t>
            </a:r>
            <a:r>
              <a:rPr lang="pl-PL" dirty="0" err="1"/>
              <a:t>Kargel</a:t>
            </a:r>
            <a:r>
              <a:rPr lang="pl-PL" dirty="0"/>
              <a:t>,</a:t>
            </a:r>
          </a:p>
          <a:p>
            <a:pPr algn="r"/>
            <a:r>
              <a:rPr lang="pl-PL" dirty="0"/>
              <a:t>Milena </a:t>
            </a:r>
            <a:r>
              <a:rPr lang="pl-PL" dirty="0" err="1"/>
              <a:t>Surman</a:t>
            </a:r>
            <a:r>
              <a:rPr lang="pl-PL" dirty="0"/>
              <a:t>,</a:t>
            </a:r>
          </a:p>
          <a:p>
            <a:pPr algn="r"/>
            <a:r>
              <a:rPr lang="pl-PL" dirty="0"/>
              <a:t>Patryk Garwol</a:t>
            </a:r>
          </a:p>
        </p:txBody>
      </p:sp>
    </p:spTree>
    <p:extLst>
      <p:ext uri="{BB962C8B-B14F-4D97-AF65-F5344CB8AC3E}">
        <p14:creationId xmlns:p14="http://schemas.microsoft.com/office/powerpoint/2010/main" val="250564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F3000C-FB9E-3211-A9F6-93389217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 </a:t>
            </a:r>
            <a:r>
              <a:rPr lang="pl-PL" dirty="0" err="1"/>
              <a:t>preprocessingu</a:t>
            </a:r>
            <a:r>
              <a:rPr lang="pl-PL" dirty="0"/>
              <a:t> (?)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FF8D7C6-FA7F-2ACE-137D-E898D8CB7D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62329A5-5901-986B-B50D-579382C54E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81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D41F6B-CEFD-B3FE-421E-6F53394D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Wektor </a:t>
            </a:r>
            <a:r>
              <a:rPr lang="pl-PL" dirty="0" err="1"/>
              <a:t>Tf-idf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51A7A1-F4AB-76F0-DD85-55B0C63FD6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Term </a:t>
            </a:r>
            <a:r>
              <a:rPr lang="pl-PL" dirty="0" err="1"/>
              <a:t>frequency</a:t>
            </a:r>
            <a:endParaRPr lang="pl-PL" dirty="0"/>
          </a:p>
          <a:p>
            <a:pPr lvl="1"/>
            <a:r>
              <a:rPr lang="pl-PL" dirty="0"/>
              <a:t>mierzy, jak często dany termin występuje w dokumencie. Jest to stosunek liczby wystąpień danego słowa do liczby wszystkich słów w dokumencie.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F320E6F-7053-5ECF-A337-E6737021EE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Inverse</a:t>
            </a:r>
            <a:r>
              <a:rPr lang="pl-PL" dirty="0"/>
              <a:t> </a:t>
            </a:r>
            <a:r>
              <a:rPr lang="pl-PL" dirty="0" err="1"/>
              <a:t>document</a:t>
            </a:r>
            <a:r>
              <a:rPr lang="pl-PL" dirty="0"/>
              <a:t> </a:t>
            </a:r>
            <a:r>
              <a:rPr lang="pl-PL" dirty="0" err="1"/>
              <a:t>frequency</a:t>
            </a:r>
            <a:endParaRPr lang="pl-PL" dirty="0"/>
          </a:p>
          <a:p>
            <a:pPr lvl="1"/>
            <a:r>
              <a:rPr lang="pl-PL" dirty="0"/>
              <a:t>określa, jak istotne jest dane słowo w kontekście całego zbioru dokumentów. Wartość IDF rośnie, gdy słowo występuje rzadko we wszystkich dokumentach w zbiorze.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15FCC60-C453-ADED-8182-73999B4D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53" y="4338638"/>
            <a:ext cx="4514850" cy="18383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CC0144E-286C-2ED0-625E-FD87819C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74" y="4644880"/>
            <a:ext cx="679227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5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C5E158-9F72-FD2B-55D6-3C902F0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Sposoby porównywania wektorów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4FA78B-4CCF-8EE1-3544-48519A17E0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Cosine</a:t>
            </a:r>
            <a:r>
              <a:rPr lang="pl-PL" dirty="0"/>
              <a:t> </a:t>
            </a:r>
            <a:r>
              <a:rPr lang="pl-PL" dirty="0" err="1"/>
              <a:t>similarity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F290A23-6C60-BE85-0D5A-054789AABE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kernel</a:t>
            </a:r>
            <a:r>
              <a:rPr lang="pl-PL" dirty="0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213490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57F01A-AACD-962F-15D0-ABB819CA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Cosine</a:t>
            </a:r>
            <a:r>
              <a:rPr lang="pl-PL" dirty="0"/>
              <a:t> </a:t>
            </a:r>
            <a:r>
              <a:rPr lang="pl-PL" dirty="0" err="1"/>
              <a:t>similarity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5F70B4-F607-C254-00D6-7C259B2E1C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…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7B49F07-8D75-F513-A6B8-A18F4358B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61" y="4420801"/>
            <a:ext cx="8236817" cy="2072074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AA7AAA8-6AA8-2D5F-B71A-3FD7B63505FD}"/>
              </a:ext>
            </a:extLst>
          </p:cNvPr>
          <p:cNvSpPr txBox="1"/>
          <p:nvPr/>
        </p:nvSpPr>
        <p:spPr>
          <a:xfrm>
            <a:off x="3836355" y="6492875"/>
            <a:ext cx="818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Fatih</a:t>
            </a:r>
            <a:r>
              <a:rPr lang="pl-PL" dirty="0"/>
              <a:t> </a:t>
            </a:r>
            <a:r>
              <a:rPr lang="pl-PL" dirty="0" err="1"/>
              <a:t>Karabiber</a:t>
            </a:r>
            <a:r>
              <a:rPr lang="pl-PL" dirty="0"/>
              <a:t>, www.learndatasci.com/glossary/cosine-similarity/</a:t>
            </a:r>
          </a:p>
        </p:txBody>
      </p:sp>
    </p:spTree>
    <p:extLst>
      <p:ext uri="{BB962C8B-B14F-4D97-AF65-F5344CB8AC3E}">
        <p14:creationId xmlns:p14="http://schemas.microsoft.com/office/powerpoint/2010/main" val="328039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E1E291-4C85-3D19-76E5-76217A55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Cosine</a:t>
            </a:r>
            <a:r>
              <a:rPr lang="pl-PL" dirty="0"/>
              <a:t> </a:t>
            </a:r>
            <a:r>
              <a:rPr lang="pl-PL" dirty="0" err="1"/>
              <a:t>similarity</a:t>
            </a:r>
            <a:r>
              <a:rPr lang="pl-PL" dirty="0"/>
              <a:t> - 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01BBE8-3B42-BD97-F098-6468C981F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…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D37C9A55-F0AD-513B-17A2-4C92774DE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4978"/>
            <a:ext cx="5181600" cy="2612632"/>
          </a:xfrm>
        </p:spPr>
      </p:pic>
    </p:spTree>
    <p:extLst>
      <p:ext uri="{BB962C8B-B14F-4D97-AF65-F5344CB8AC3E}">
        <p14:creationId xmlns:p14="http://schemas.microsoft.com/office/powerpoint/2010/main" val="213905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634C4-8968-9829-EA62-DD7680AC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kernel</a:t>
            </a:r>
            <a:r>
              <a:rPr lang="pl-PL" dirty="0"/>
              <a:t> (?)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2CA08C-710B-1B06-25F5-7F07370464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758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BD305-24A1-E72F-6D05-702AF1D6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kernel</a:t>
            </a:r>
            <a:r>
              <a:rPr lang="pl-PL" dirty="0"/>
              <a:t> - 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BCA0B4-871D-84C6-ED88-FF0D6F9C2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C1223FD-1DF1-0B73-EC72-52BCDC6FD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89543"/>
            <a:ext cx="5181600" cy="2623502"/>
          </a:xfrm>
        </p:spPr>
      </p:pic>
    </p:spTree>
    <p:extLst>
      <p:ext uri="{BB962C8B-B14F-4D97-AF65-F5344CB8AC3E}">
        <p14:creationId xmlns:p14="http://schemas.microsoft.com/office/powerpoint/2010/main" val="385211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C98E0-914A-1039-131E-B2FD1028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metod – czas wykonania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C9B1D8-FDBF-E972-C434-AB5784245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0095"/>
            <a:ext cx="5181600" cy="2656867"/>
          </a:xfrm>
        </p:spPr>
        <p:txBody>
          <a:bodyPr/>
          <a:lstStyle/>
          <a:p>
            <a:r>
              <a:rPr lang="pl-PL" dirty="0"/>
              <a:t>…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9F9D075-4C19-E03B-5550-10113E53D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710025"/>
            <a:ext cx="5181600" cy="1627880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E6EAC00-20FA-496C-6F08-703F5A80E47A}"/>
              </a:ext>
            </a:extLst>
          </p:cNvPr>
          <p:cNvSpPr txBox="1"/>
          <p:nvPr/>
        </p:nvSpPr>
        <p:spPr>
          <a:xfrm>
            <a:off x="7248740" y="6488668"/>
            <a:ext cx="506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Metody zostały przetestowane na 10 000 wierszach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2839ADB-E89B-0835-6096-8D154F6A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66" y="1727473"/>
            <a:ext cx="5181600" cy="1618343"/>
          </a:xfrm>
          <a:prstGeom prst="rect">
            <a:avLst/>
          </a:prstGeom>
        </p:spPr>
      </p:pic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87E7BD8A-181C-0020-3469-DFB9A09864C3}"/>
              </a:ext>
            </a:extLst>
          </p:cNvPr>
          <p:cNvSpPr txBox="1">
            <a:spLocks/>
          </p:cNvSpPr>
          <p:nvPr/>
        </p:nvSpPr>
        <p:spPr>
          <a:xfrm>
            <a:off x="6283366" y="3533805"/>
            <a:ext cx="5181600" cy="265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780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C98E0-914A-1039-131E-B2FD1028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metod – pamięć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C9B1D8-FDBF-E972-C434-AB5784245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FD210F-E8A1-7352-E5D1-28CA1C921A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E6EAC00-20FA-496C-6F08-703F5A80E47A}"/>
              </a:ext>
            </a:extLst>
          </p:cNvPr>
          <p:cNvSpPr txBox="1"/>
          <p:nvPr/>
        </p:nvSpPr>
        <p:spPr>
          <a:xfrm>
            <a:off x="7248740" y="6488668"/>
            <a:ext cx="506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Metody zostały przetestowane na 10 000 wierszach</a:t>
            </a:r>
          </a:p>
        </p:txBody>
      </p:sp>
    </p:spTree>
    <p:extLst>
      <p:ext uri="{BB962C8B-B14F-4D97-AF65-F5344CB8AC3E}">
        <p14:creationId xmlns:p14="http://schemas.microsoft.com/office/powerpoint/2010/main" val="274734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2459B-8684-6A26-8FA8-A37536B8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wyszukująca i wizualizująca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E579B09A-E7E1-1170-F61C-842E2C25DA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1421" y="1690688"/>
            <a:ext cx="4159489" cy="4824091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01C16581-5375-B45F-13AA-1E37C38CFD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1" y="1690688"/>
            <a:ext cx="5181600" cy="2606175"/>
          </a:xfr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2325758-503A-F878-373B-5E5A7581F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6577"/>
            <a:ext cx="5181600" cy="20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2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4F972-4FA1-1A82-B355-D7D0AEF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Kryteria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D74C73-7CC2-9158-7F40-B2759A1F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/>
              <a:t>Projekty</a:t>
            </a:r>
          </a:p>
          <a:p>
            <a:r>
              <a:rPr lang="pl-PL" dirty="0"/>
              <a:t>Praca nad projektem:</a:t>
            </a:r>
          </a:p>
          <a:p>
            <a:r>
              <a:rPr lang="pl-PL" dirty="0"/>
              <a:t>• wybór problemu do rozwiązania</a:t>
            </a:r>
          </a:p>
          <a:p>
            <a:r>
              <a:rPr lang="pl-PL" dirty="0"/>
              <a:t>• pozyskanie zbioru danych</a:t>
            </a:r>
          </a:p>
          <a:p>
            <a:r>
              <a:rPr lang="pl-PL" dirty="0"/>
              <a:t>• wybór metod do implementacji</a:t>
            </a:r>
          </a:p>
          <a:p>
            <a:r>
              <a:rPr lang="pl-PL" dirty="0"/>
              <a:t>• ocen rezultatów</a:t>
            </a:r>
          </a:p>
          <a:p>
            <a:r>
              <a:rPr lang="pl-PL" dirty="0"/>
              <a:t>• przygotowanie raportu i </a:t>
            </a:r>
            <a:r>
              <a:rPr lang="pl-PL" dirty="0" err="1"/>
              <a:t>przentacji</a:t>
            </a:r>
            <a:endParaRPr lang="pl-PL" dirty="0"/>
          </a:p>
          <a:p>
            <a:r>
              <a:rPr lang="pl-PL" dirty="0"/>
              <a:t>Format projektu</a:t>
            </a:r>
          </a:p>
          <a:p>
            <a:r>
              <a:rPr lang="pl-PL" dirty="0"/>
              <a:t>• zespoły 3-5 osobowe</a:t>
            </a:r>
          </a:p>
          <a:p>
            <a:r>
              <a:rPr lang="pl-PL" dirty="0"/>
              <a:t>• publiczna prezentacja projektu 15 min.</a:t>
            </a:r>
          </a:p>
          <a:p>
            <a:r>
              <a:rPr lang="pl-PL" dirty="0"/>
              <a:t>• raport obejmuje: opis problemu, opis zboru danych, opis</a:t>
            </a:r>
          </a:p>
          <a:p>
            <a:r>
              <a:rPr lang="pl-PL" dirty="0"/>
              <a:t>zastosowanych metod, opis kryterium wyboru najlepszej metody, opis</a:t>
            </a:r>
          </a:p>
          <a:p>
            <a:r>
              <a:rPr lang="pl-PL" dirty="0"/>
              <a:t>wyników działania rozwiązania</a:t>
            </a:r>
          </a:p>
        </p:txBody>
      </p:sp>
    </p:spTree>
    <p:extLst>
      <p:ext uri="{BB962C8B-B14F-4D97-AF65-F5344CB8AC3E}">
        <p14:creationId xmlns:p14="http://schemas.microsoft.com/office/powerpoint/2010/main" val="145744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E6AE2B-2D56-68A3-F3CB-8CAE610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Rezultat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C2921A79-CFF9-6732-FF9D-55BA557CD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768"/>
            <a:ext cx="5181600" cy="3381052"/>
          </a:xfrm>
        </p:spPr>
      </p:pic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6917942F-185D-7B6C-7DB0-852518BFF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5786"/>
            <a:ext cx="5181600" cy="3291016"/>
          </a:xfrm>
        </p:spPr>
      </p:pic>
    </p:spTree>
    <p:extLst>
      <p:ext uri="{BB962C8B-B14F-4D97-AF65-F5344CB8AC3E}">
        <p14:creationId xmlns:p14="http://schemas.microsoft.com/office/powerpoint/2010/main" val="408295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289F1A-E502-55EA-E95E-F9B1A35E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Rezultat (2)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EA2F68A-2F55-85D9-B96B-F6BE75FB11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04"/>
            <a:ext cx="5181600" cy="2982779"/>
          </a:xfr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41E829D8-AB28-7A76-A62D-D218207AA4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257"/>
            <a:ext cx="5181600" cy="3430073"/>
          </a:xfrm>
        </p:spPr>
      </p:pic>
    </p:spTree>
    <p:extLst>
      <p:ext uri="{BB962C8B-B14F-4D97-AF65-F5344CB8AC3E}">
        <p14:creationId xmlns:p14="http://schemas.microsoft.com/office/powerpoint/2010/main" val="153214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747B-24C7-1D8D-2EEA-3E72BBD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Rezultat (3)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700A4A9-869F-1523-FC09-6F6147F8C5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7226"/>
            <a:ext cx="5181600" cy="3208135"/>
          </a:xfr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23F87507-0B2C-7C48-A41E-BD952A0E88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33174"/>
            <a:ext cx="5181600" cy="2936240"/>
          </a:xfrm>
        </p:spPr>
      </p:pic>
    </p:spTree>
    <p:extLst>
      <p:ext uri="{BB962C8B-B14F-4D97-AF65-F5344CB8AC3E}">
        <p14:creationId xmlns:p14="http://schemas.microsoft.com/office/powerpoint/2010/main" val="17017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0589C4-2EAD-56D8-E25A-6EEEE972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Future</a:t>
            </a:r>
            <a:r>
              <a:rPr lang="pl-PL" dirty="0"/>
              <a:t> </a:t>
            </a:r>
            <a:r>
              <a:rPr lang="pl-PL" dirty="0" err="1"/>
              <a:t>work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744D5A-2119-C4D8-6D77-A927BDDB7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7E11BE7-F99A-989D-788E-B22EA0417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614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F0127-1E52-BC54-E5D8-F9A5952AC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96871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B7566-323A-CB19-55A1-FC69DE49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874BCB-0F40-5A65-60D5-14FFE3A1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149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38F78A-55F8-8405-6BDB-FE4B1BBB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50F6AF-53B6-522B-FCA0-F226BE6C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038"/>
            <a:ext cx="10515600" cy="2982912"/>
          </a:xfrm>
        </p:spPr>
        <p:txBody>
          <a:bodyPr>
            <a:normAutofit fontScale="92500" lnSpcReduction="10000"/>
          </a:bodyPr>
          <a:lstStyle/>
          <a:p>
            <a:r>
              <a:rPr lang="pl-PL" i="1" dirty="0"/>
              <a:t>The Movies </a:t>
            </a:r>
            <a:r>
              <a:rPr lang="pl-PL" i="1" dirty="0" err="1"/>
              <a:t>Dataset</a:t>
            </a:r>
            <a:endParaRPr lang="pl-PL" i="1" dirty="0"/>
          </a:p>
          <a:p>
            <a:pPr lvl="1"/>
            <a:r>
              <a:rPr lang="pl-PL" i="1" dirty="0"/>
              <a:t>źródło: kaggle.com</a:t>
            </a:r>
          </a:p>
          <a:p>
            <a:pPr lvl="1"/>
            <a:r>
              <a:rPr lang="pl-PL" i="1" dirty="0"/>
              <a:t>twórca: </a:t>
            </a:r>
            <a:r>
              <a:rPr lang="pl-PL" i="1" dirty="0" err="1"/>
              <a:t>rounakbanik</a:t>
            </a:r>
            <a:endParaRPr lang="pl-PL" i="1" dirty="0"/>
          </a:p>
          <a:p>
            <a:pPr lvl="1"/>
            <a:r>
              <a:rPr lang="pl-PL" i="1" dirty="0"/>
              <a:t>ostatnia aktualizacja: 6 lat temu</a:t>
            </a:r>
          </a:p>
          <a:p>
            <a:r>
              <a:rPr lang="pl-PL" dirty="0"/>
              <a:t>45 000 rekordów</a:t>
            </a:r>
          </a:p>
          <a:p>
            <a:r>
              <a:rPr lang="pl-PL" dirty="0"/>
              <a:t>movies_metadata.csv </a:t>
            </a:r>
          </a:p>
          <a:p>
            <a:pPr lvl="1"/>
            <a:r>
              <a:rPr lang="pl-PL" dirty="0"/>
              <a:t>24 kolumny z meta danymi</a:t>
            </a:r>
          </a:p>
          <a:p>
            <a:pPr lvl="1"/>
            <a:r>
              <a:rPr lang="pl-PL" dirty="0"/>
              <a:t>34.45 MB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DB0A9B4-B4DE-1D17-5764-6ABC78C02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96" y="130175"/>
            <a:ext cx="3196857" cy="65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A12402-A94E-1797-2316-FE1E4DCC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Moduły wykorzystywane w projekcie: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A6E642-BAAC-1C5C-BDDE-A995765F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/>
              <a:t>numpy</a:t>
            </a:r>
            <a:r>
              <a:rPr lang="pl-PL" i="1" dirty="0"/>
              <a:t>, </a:t>
            </a:r>
            <a:r>
              <a:rPr lang="pl-PL" i="1" dirty="0" err="1"/>
              <a:t>pandas</a:t>
            </a:r>
            <a:r>
              <a:rPr lang="pl-PL" i="1" dirty="0"/>
              <a:t> </a:t>
            </a:r>
            <a:r>
              <a:rPr lang="pl-PL" dirty="0"/>
              <a:t>- gromadzenie i porządkowanie danych</a:t>
            </a:r>
          </a:p>
          <a:p>
            <a:r>
              <a:rPr lang="pl-PL" i="1" dirty="0" err="1"/>
              <a:t>matplotlib.pyplot</a:t>
            </a:r>
            <a:r>
              <a:rPr lang="pl-PL" i="1" dirty="0"/>
              <a:t> </a:t>
            </a:r>
            <a:r>
              <a:rPr lang="pl-PL" dirty="0"/>
              <a:t>- wizualizacja danych</a:t>
            </a:r>
          </a:p>
          <a:p>
            <a:r>
              <a:rPr lang="pl-PL" i="1" dirty="0" err="1"/>
              <a:t>sklearn</a:t>
            </a:r>
            <a:r>
              <a:rPr lang="pl-PL" dirty="0"/>
              <a:t> (z pakietu </a:t>
            </a:r>
            <a:r>
              <a:rPr lang="pl-PL" dirty="0" err="1"/>
              <a:t>scikit-learn</a:t>
            </a:r>
            <a:r>
              <a:rPr lang="pl-PL" dirty="0"/>
              <a:t>) - rozbudowane narzędzie do m.in </a:t>
            </a:r>
            <a:r>
              <a:rPr lang="pl-PL" b="1" dirty="0" err="1"/>
              <a:t>machine</a:t>
            </a:r>
            <a:r>
              <a:rPr lang="pl-PL" b="1" dirty="0"/>
              <a:t> learningu</a:t>
            </a:r>
          </a:p>
        </p:txBody>
      </p:sp>
    </p:spTree>
    <p:extLst>
      <p:ext uri="{BB962C8B-B14F-4D97-AF65-F5344CB8AC3E}">
        <p14:creationId xmlns:p14="http://schemas.microsoft.com/office/powerpoint/2010/main" val="20147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A1C497-E5BD-6464-F7B0-4BF724B6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Eksploracja danych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C9D2A05-E13B-36E4-A424-1062A560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836" y="110887"/>
            <a:ext cx="4550820" cy="6636226"/>
          </a:xfrm>
          <a:prstGeom prst="rect">
            <a:avLst/>
          </a:prstGeo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39B0A87A-9FAE-E855-DE69-358D7D8B2D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14400" y="1690688"/>
            <a:ext cx="5181600" cy="753687"/>
          </a:xfrm>
        </p:spPr>
      </p:pic>
    </p:spTree>
    <p:extLst>
      <p:ext uri="{BB962C8B-B14F-4D97-AF65-F5344CB8AC3E}">
        <p14:creationId xmlns:p14="http://schemas.microsoft.com/office/powerpoint/2010/main" val="19561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ytuł 16">
            <a:extLst>
              <a:ext uri="{FF2B5EF4-FFF2-40B4-BE49-F238E27FC236}">
                <a16:creationId xmlns:a16="http://schemas.microsoft.com/office/drawing/2014/main" id="{CDFBDF2B-DF74-3918-16F5-9DAE24BD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20" name="Symbol zastępczy zawartości 19">
            <a:extLst>
              <a:ext uri="{FF2B5EF4-FFF2-40B4-BE49-F238E27FC236}">
                <a16:creationId xmlns:a16="http://schemas.microsoft.com/office/drawing/2014/main" id="{C1D268B9-88B3-B221-8558-B12253DAE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4441" cy="4351338"/>
          </a:xfrm>
        </p:spPr>
        <p:txBody>
          <a:bodyPr/>
          <a:lstStyle/>
          <a:p>
            <a:r>
              <a:rPr lang="pl-PL" dirty="0"/>
              <a:t>…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F043E2CD-D019-14F4-E369-2EDA8BE0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04" y="1825625"/>
            <a:ext cx="664937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306F39-4616-1CB1-5F63-05AD4D2F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E84FB4-C589-822C-61E9-3596FB826E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Puste wartości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AAFF8F6-510B-62BA-315D-A224E6C35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2916" y="1825625"/>
            <a:ext cx="2820167" cy="4351338"/>
          </a:xfrm>
        </p:spPr>
      </p:pic>
    </p:spTree>
    <p:extLst>
      <p:ext uri="{BB962C8B-B14F-4D97-AF65-F5344CB8AC3E}">
        <p14:creationId xmlns:p14="http://schemas.microsoft.com/office/powerpoint/2010/main" val="292564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306F39-4616-1CB1-5F63-05AD4D2F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Preprocessing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E84FB4-C589-822C-61E9-3596FB826E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Duplikaty</a:t>
            </a:r>
          </a:p>
          <a:p>
            <a:endParaRPr lang="pl-PL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406E6500-54A2-CE0B-F159-BDDDF69CA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41010"/>
            <a:ext cx="5181600" cy="2270524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3AA21BD-2CA1-0568-8EEB-0B969C57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31366"/>
            <a:ext cx="5181600" cy="14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57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305</Words>
  <Application>Microsoft Office PowerPoint</Application>
  <PresentationFormat>Panoramiczny</PresentationFormat>
  <Paragraphs>70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Motyw pakietu Office</vt:lpstr>
      <vt:lpstr>Rekomendacja filmu przy użyciu technik NLP</vt:lpstr>
      <vt:lpstr>Kryteria</vt:lpstr>
      <vt:lpstr>Problem</vt:lpstr>
      <vt:lpstr>Zbiór danych</vt:lpstr>
      <vt:lpstr>Moduły wykorzystywane w projekcie:</vt:lpstr>
      <vt:lpstr>Eksploracja danych</vt:lpstr>
      <vt:lpstr>Preprocessing</vt:lpstr>
      <vt:lpstr>Preprocessing</vt:lpstr>
      <vt:lpstr>Preprocessing</vt:lpstr>
      <vt:lpstr>Wpływ preprocessingu (?)</vt:lpstr>
      <vt:lpstr>Wektor Tf-idf</vt:lpstr>
      <vt:lpstr>Sposoby porównywania wektorów</vt:lpstr>
      <vt:lpstr>Cosine similarity</vt:lpstr>
      <vt:lpstr>Cosine similarity - implementacja</vt:lpstr>
      <vt:lpstr>Linear kernel (?)</vt:lpstr>
      <vt:lpstr>Linear kernel - implementacja</vt:lpstr>
      <vt:lpstr>Porównanie metod – czas wykonania</vt:lpstr>
      <vt:lpstr>Porównanie metod – pamięć</vt:lpstr>
      <vt:lpstr>Funkcja wyszukująca i wizualizująca</vt:lpstr>
      <vt:lpstr>Rezultat</vt:lpstr>
      <vt:lpstr>Rezultat (2)</vt:lpstr>
      <vt:lpstr>Rezultat (3)</vt:lpstr>
      <vt:lpstr>Future work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Patryk Garwol</dc:creator>
  <cp:lastModifiedBy>Patryk Garwol</cp:lastModifiedBy>
  <cp:revision>39</cp:revision>
  <dcterms:created xsi:type="dcterms:W3CDTF">2023-12-03T12:02:35Z</dcterms:created>
  <dcterms:modified xsi:type="dcterms:W3CDTF">2023-12-03T16:35:05Z</dcterms:modified>
</cp:coreProperties>
</file>