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CD74-3D6C-4D9E-85A2-BA767494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77C0A-2C6A-45CD-B061-9B085A4FD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E45-8CCD-4A22-9483-CBEE4F9E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E679-6858-4C7C-B61B-BB12869F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2DCD-0518-43CF-9F44-52D0F9FE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373-C1E5-4138-922E-AC18DD84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E985-5B3D-4B47-8EEE-3D5614A5B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DCC67-FBF1-4170-B92B-546F034C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19747-C2F8-4D52-BD07-EC9E18E6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FBE83-370D-42DD-B3C8-4F4CBF04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16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43501-FC70-4CA4-A012-D28E93F5B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0A7F4-0E72-4495-9DAD-2FEAD4A43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9A98-7D3C-402F-90FB-BC3592FA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AE85-74C9-433C-9FF6-C5C82C45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85541-8806-4087-B2C9-78A1FECC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15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BDC1-01D3-485C-9C1B-829BA842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D6A1-7472-4F4F-BBE7-48938197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1B45-1494-4B0F-ABB0-D7839ABA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BA7C-0F05-4254-B4E9-9532B88D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06CB-239B-4707-8F53-B58EA9D6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7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267E-0D9B-4339-9574-25A3C3EB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6A7F0-24EE-4A64-BEF7-D5A85445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FEDE-FA18-4B22-9A09-4E8BAE42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5D0D-9F54-40F5-A053-92B0BB62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E03B-B252-4C53-BD49-4016FD5C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0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0857-659E-432D-A451-A38030F7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4EFA-47D0-40B9-9757-D1AB8619C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B0A67-3623-451A-BA67-20EE3B5CA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E4E9F-F8F4-4BFE-978E-139B0214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B710-27A7-412A-923F-7268028D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AA68-8576-4BB6-8337-12FDB16E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65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63F8-E56B-4DD0-83E1-4EF96E05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92A1-D5F6-45A3-ACAE-00D8667A0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C08B-0139-4CF1-A81C-2DB6E4CE8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0E8E8-A93F-4496-B960-0B5D12DE5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7F8EB-8DC2-44D1-9348-BA40F5327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DCBA3-641A-4A4D-A54D-93C3CA46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CCCF5-409F-4AA8-8DAD-01C218BF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8D891-BCBB-403D-860C-D80B0763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92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7D10-5C65-448F-A577-5EC9AE61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B42A4-E524-4EFF-9C40-482D9EF3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524D2-41EC-48A2-8240-C88E1F03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CFED1-0455-48FE-962E-9A2DB857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3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33CCE-E94F-479D-AD54-91561B80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FC213-4A45-4453-8228-6BDE4290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D4AF1-89D7-4834-B765-BE543482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98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DFBB-2031-42C8-9FEB-EE601123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CBF9-F2FE-4F83-A673-F538BFF7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7587-54C6-4C46-99AC-29FD5A813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E81AC-BB83-4B5E-9710-26F59FE1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C7CF-67F7-4903-86EB-8FD88F95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0A3B7-7364-4E94-B9E5-50AA3CFC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1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6F9C-EE91-4C6A-B12F-F9D25056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7500A-FB93-456D-A555-6234F48F7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3F94F-7AAE-49D0-A236-85A52A5AC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FEE60-2DB3-4653-8B82-9131A197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746F5-4DF9-4354-B690-9EA2D6E2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27B16-521C-435B-B2B4-E731C9CE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83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14C40-CBAA-42BC-A3F2-C6EFF397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43FBB-4E89-4BF3-B2F5-B73784D0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C4726-FED5-423E-86CE-B937714A5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3A7F-66E7-4156-BC92-FB56C92F3BC5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88B8-75C1-4210-8231-8D13DAA5D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EA1C-A5D4-4124-B132-C7DB640EA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7679-263F-4BE6-AC88-3444B61E5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52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2DD721-BFDF-46A9-BD80-B681B9ED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64" y="-81476"/>
            <a:ext cx="9753600" cy="4762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4900E6-AF42-46FD-9290-59E5317E4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39584" r="15139" b="39999"/>
          <a:stretch/>
        </p:blipFill>
        <p:spPr>
          <a:xfrm>
            <a:off x="1234944" y="4167349"/>
            <a:ext cx="10708431" cy="3141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6196F-B526-42AE-BB82-EADB7B098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948" y="651492"/>
            <a:ext cx="9731524" cy="2858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6D7E9F-8A65-443C-AD27-AA840D538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875" y="1023777"/>
            <a:ext cx="17145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E97D0-1EAA-464B-B1D2-CB7D3BA939A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4980" y="2371484"/>
            <a:ext cx="1638395" cy="4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0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5E7EB3-D77A-40E4-959D-2975678F7F8A}"/>
              </a:ext>
            </a:extLst>
          </p:cNvPr>
          <p:cNvSpPr/>
          <p:nvPr/>
        </p:nvSpPr>
        <p:spPr>
          <a:xfrm>
            <a:off x="1746607" y="164387"/>
            <a:ext cx="9688530" cy="66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ED12D-7749-4DE7-A77A-8257F3E1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34" y="606006"/>
            <a:ext cx="4334632" cy="37981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DEFA75-7228-43EE-9730-9302FA2BB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026" name="Picture 2" descr="Image result for image of diamond">
            <a:extLst>
              <a:ext uri="{FF2B5EF4-FFF2-40B4-BE49-F238E27FC236}">
                <a16:creationId xmlns:a16="http://schemas.microsoft.com/office/drawing/2014/main" id="{95AD99B6-A125-4A8C-BE0D-5A314013A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834" y="2517169"/>
            <a:ext cx="1551398" cy="15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19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325143-96B5-4B73-8E83-10E14AF7DF43}"/>
              </a:ext>
            </a:extLst>
          </p:cNvPr>
          <p:cNvSpPr/>
          <p:nvPr/>
        </p:nvSpPr>
        <p:spPr>
          <a:xfrm>
            <a:off x="698643" y="986319"/>
            <a:ext cx="10376899" cy="3534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B4193-E841-46EA-A256-D4ED9EC02E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9560" y="1288490"/>
            <a:ext cx="9731524" cy="28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7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Gaston</dc:creator>
  <cp:lastModifiedBy>Peter Gaston</cp:lastModifiedBy>
  <cp:revision>9</cp:revision>
  <dcterms:created xsi:type="dcterms:W3CDTF">2018-03-05T19:26:27Z</dcterms:created>
  <dcterms:modified xsi:type="dcterms:W3CDTF">2018-03-09T22:13:07Z</dcterms:modified>
</cp:coreProperties>
</file>