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58" r:id="rId11"/>
    <p:sldId id="272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3CD65-9276-416F-94F2-104F6DC8A67C}" v="21" dt="2025-08-06T17:42:53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Rane" userId="40374501088c2f89" providerId="LiveId" clId="{CA23CD65-9276-416F-94F2-104F6DC8A67C}"/>
    <pc:docChg chg="undo custSel addSld delSld modSld sldOrd">
      <pc:chgData name="Vaishnavi Rane" userId="40374501088c2f89" providerId="LiveId" clId="{CA23CD65-9276-416F-94F2-104F6DC8A67C}" dt="2025-08-06T17:43:10.131" v="270" actId="1076"/>
      <pc:docMkLst>
        <pc:docMk/>
      </pc:docMkLst>
      <pc:sldChg chg="addSp delSp modSp mod setBg">
        <pc:chgData name="Vaishnavi Rane" userId="40374501088c2f89" providerId="LiveId" clId="{CA23CD65-9276-416F-94F2-104F6DC8A67C}" dt="2025-08-06T17:43:10.131" v="270" actId="1076"/>
        <pc:sldMkLst>
          <pc:docMk/>
          <pc:sldMk cId="1748141690" sldId="257"/>
        </pc:sldMkLst>
        <pc:spChg chg="mod">
          <ac:chgData name="Vaishnavi Rane" userId="40374501088c2f89" providerId="LiveId" clId="{CA23CD65-9276-416F-94F2-104F6DC8A67C}" dt="2025-08-06T17:41:33.840" v="264" actId="26606"/>
          <ac:spMkLst>
            <pc:docMk/>
            <pc:sldMk cId="1748141690" sldId="257"/>
            <ac:spMk id="2" creationId="{529058A6-A624-7AE1-36A3-12AFF913639A}"/>
          </ac:spMkLst>
        </pc:spChg>
        <pc:spChg chg="mod">
          <ac:chgData name="Vaishnavi Rane" userId="40374501088c2f89" providerId="LiveId" clId="{CA23CD65-9276-416F-94F2-104F6DC8A67C}" dt="2025-08-06T17:41:53.610" v="265" actId="255"/>
          <ac:spMkLst>
            <pc:docMk/>
            <pc:sldMk cId="1748141690" sldId="257"/>
            <ac:spMk id="3" creationId="{501185D4-A1B1-8E98-5342-8475C5E05C29}"/>
          </ac:spMkLst>
        </pc:spChg>
        <pc:spChg chg="add">
          <ac:chgData name="Vaishnavi Rane" userId="40374501088c2f89" providerId="LiveId" clId="{CA23CD65-9276-416F-94F2-104F6DC8A67C}" dt="2025-08-06T17:41:33.840" v="264" actId="26606"/>
          <ac:spMkLst>
            <pc:docMk/>
            <pc:sldMk cId="1748141690" sldId="257"/>
            <ac:spMk id="10" creationId="{B6CDA21F-E7AF-4C75-8395-33F58D5B0E45}"/>
          </ac:spMkLst>
        </pc:spChg>
        <pc:spChg chg="add">
          <ac:chgData name="Vaishnavi Rane" userId="40374501088c2f89" providerId="LiveId" clId="{CA23CD65-9276-416F-94F2-104F6DC8A67C}" dt="2025-08-06T17:41:33.840" v="264" actId="26606"/>
          <ac:spMkLst>
            <pc:docMk/>
            <pc:sldMk cId="1748141690" sldId="257"/>
            <ac:spMk id="17" creationId="{D5B0017B-2ECA-49AF-B397-DC140825DF8D}"/>
          </ac:spMkLst>
        </pc:spChg>
        <pc:grpChg chg="add">
          <ac:chgData name="Vaishnavi Rane" userId="40374501088c2f89" providerId="LiveId" clId="{CA23CD65-9276-416F-94F2-104F6DC8A67C}" dt="2025-08-06T17:41:33.840" v="264" actId="26606"/>
          <ac:grpSpMkLst>
            <pc:docMk/>
            <pc:sldMk cId="1748141690" sldId="257"/>
            <ac:grpSpMk id="12" creationId="{AE1C45F0-260A-458C-96ED-C1F6D2151219}"/>
          </ac:grpSpMkLst>
        </pc:grpChg>
        <pc:picChg chg="add mod">
          <ac:chgData name="Vaishnavi Rane" userId="40374501088c2f89" providerId="LiveId" clId="{CA23CD65-9276-416F-94F2-104F6DC8A67C}" dt="2025-08-06T17:43:10.131" v="270" actId="1076"/>
          <ac:picMkLst>
            <pc:docMk/>
            <pc:sldMk cId="1748141690" sldId="257"/>
            <ac:picMk id="5" creationId="{FE6141CB-F935-D453-EF91-E9CAEAFD7CAF}"/>
          </ac:picMkLst>
        </pc:picChg>
        <pc:cxnChg chg="add">
          <ac:chgData name="Vaishnavi Rane" userId="40374501088c2f89" providerId="LiveId" clId="{CA23CD65-9276-416F-94F2-104F6DC8A67C}" dt="2025-08-06T17:41:33.840" v="264" actId="26606"/>
          <ac:cxnSpMkLst>
            <pc:docMk/>
            <pc:sldMk cId="1748141690" sldId="257"/>
            <ac:cxnSpMk id="19" creationId="{6CF1BAF6-AD41-4082-B212-8A1F9A2E8779}"/>
          </ac:cxnSpMkLst>
        </pc:cxnChg>
      </pc:sldChg>
      <pc:sldChg chg="addSp delSp modSp mod ord setBg">
        <pc:chgData name="Vaishnavi Rane" userId="40374501088c2f89" providerId="LiveId" clId="{CA23CD65-9276-416F-94F2-104F6DC8A67C}" dt="2025-08-06T15:48:32.091" v="156"/>
        <pc:sldMkLst>
          <pc:docMk/>
          <pc:sldMk cId="1469301792" sldId="258"/>
        </pc:sldMkLst>
        <pc:spChg chg="mod">
          <ac:chgData name="Vaishnavi Rane" userId="40374501088c2f89" providerId="LiveId" clId="{CA23CD65-9276-416F-94F2-104F6DC8A67C}" dt="2025-08-06T10:34:20.256" v="108" actId="1076"/>
          <ac:spMkLst>
            <pc:docMk/>
            <pc:sldMk cId="1469301792" sldId="258"/>
            <ac:spMk id="2" creationId="{AD14E730-149E-6BEF-3813-AA4D4E81DE63}"/>
          </ac:spMkLst>
        </pc:spChg>
        <pc:spChg chg="del">
          <ac:chgData name="Vaishnavi Rane" userId="40374501088c2f89" providerId="LiveId" clId="{CA23CD65-9276-416F-94F2-104F6DC8A67C}" dt="2025-08-06T10:29:17.339" v="48" actId="26606"/>
          <ac:spMkLst>
            <pc:docMk/>
            <pc:sldMk cId="1469301792" sldId="258"/>
            <ac:spMk id="3" creationId="{6D006B47-0C0A-FCC7-A4FA-76B35EC53DC9}"/>
          </ac:spMkLst>
        </pc:spChg>
        <pc:spChg chg="add del">
          <ac:chgData name="Vaishnavi Rane" userId="40374501088c2f89" providerId="LiveId" clId="{CA23CD65-9276-416F-94F2-104F6DC8A67C}" dt="2025-08-06T10:33:12.326" v="95" actId="26606"/>
          <ac:spMkLst>
            <pc:docMk/>
            <pc:sldMk cId="1469301792" sldId="258"/>
            <ac:spMk id="11" creationId="{6753252F-4873-4F63-801D-CC719279A7D5}"/>
          </ac:spMkLst>
        </pc:spChg>
        <pc:spChg chg="add del">
          <ac:chgData name="Vaishnavi Rane" userId="40374501088c2f89" providerId="LiveId" clId="{CA23CD65-9276-416F-94F2-104F6DC8A67C}" dt="2025-08-06T10:33:12.326" v="95" actId="26606"/>
          <ac:spMkLst>
            <pc:docMk/>
            <pc:sldMk cId="1469301792" sldId="258"/>
            <ac:spMk id="13" creationId="{047C8CCB-F95D-4249-92DD-651249D3535A}"/>
          </ac:spMkLst>
        </pc:spChg>
        <pc:spChg chg="add">
          <ac:chgData name="Vaishnavi Rane" userId="40374501088c2f89" providerId="LiveId" clId="{CA23CD65-9276-416F-94F2-104F6DC8A67C}" dt="2025-08-06T10:33:12.326" v="95" actId="26606"/>
          <ac:spMkLst>
            <pc:docMk/>
            <pc:sldMk cId="1469301792" sldId="258"/>
            <ac:spMk id="15" creationId="{9389D3E0-BA02-41D3-B2AC-8FD6AA893902}"/>
          </ac:spMkLst>
        </pc:spChg>
        <pc:spChg chg="add del">
          <ac:chgData name="Vaishnavi Rane" userId="40374501088c2f89" providerId="LiveId" clId="{CA23CD65-9276-416F-94F2-104F6DC8A67C}" dt="2025-08-06T10:32:24.898" v="94" actId="26606"/>
          <ac:spMkLst>
            <pc:docMk/>
            <pc:sldMk cId="1469301792" sldId="258"/>
            <ac:spMk id="18" creationId="{665DBBEF-238B-476B-96AB-8AAC3224ECEA}"/>
          </ac:spMkLst>
        </pc:spChg>
        <pc:spChg chg="add del">
          <ac:chgData name="Vaishnavi Rane" userId="40374501088c2f89" providerId="LiveId" clId="{CA23CD65-9276-416F-94F2-104F6DC8A67C}" dt="2025-08-06T10:32:24.898" v="94" actId="26606"/>
          <ac:spMkLst>
            <pc:docMk/>
            <pc:sldMk cId="1469301792" sldId="258"/>
            <ac:spMk id="20" creationId="{3FCFB1DE-0B7E-48CC-BA90-B2AB0889F9D6}"/>
          </ac:spMkLst>
        </pc:spChg>
        <pc:spChg chg="add del">
          <ac:chgData name="Vaishnavi Rane" userId="40374501088c2f89" providerId="LiveId" clId="{CA23CD65-9276-416F-94F2-104F6DC8A67C}" dt="2025-08-06T10:32:23.367" v="92" actId="26606"/>
          <ac:spMkLst>
            <pc:docMk/>
            <pc:sldMk cId="1469301792" sldId="258"/>
            <ac:spMk id="25" creationId="{5DCB5928-DC7D-4612-9922-441966E15627}"/>
          </ac:spMkLst>
        </pc:spChg>
        <pc:spChg chg="add del">
          <ac:chgData name="Vaishnavi Rane" userId="40374501088c2f89" providerId="LiveId" clId="{CA23CD65-9276-416F-94F2-104F6DC8A67C}" dt="2025-08-06T10:32:23.367" v="92" actId="26606"/>
          <ac:spMkLst>
            <pc:docMk/>
            <pc:sldMk cId="1469301792" sldId="258"/>
            <ac:spMk id="27" creationId="{682C1161-1736-45EC-99B7-33F3CAE9D517}"/>
          </ac:spMkLst>
        </pc:spChg>
        <pc:spChg chg="add del">
          <ac:chgData name="Vaishnavi Rane" userId="40374501088c2f89" providerId="LiveId" clId="{CA23CD65-9276-416F-94F2-104F6DC8A67C}" dt="2025-08-06T10:32:23.367" v="92" actId="26606"/>
          <ac:spMkLst>
            <pc:docMk/>
            <pc:sldMk cId="1469301792" sldId="258"/>
            <ac:spMk id="29" creationId="{84D4DDB8-B68F-45B0-9F62-C4279996F672}"/>
          </ac:spMkLst>
        </pc:spChg>
        <pc:spChg chg="add del">
          <ac:chgData name="Vaishnavi Rane" userId="40374501088c2f89" providerId="LiveId" clId="{CA23CD65-9276-416F-94F2-104F6DC8A67C}" dt="2025-08-06T10:32:23.367" v="92" actId="26606"/>
          <ac:spMkLst>
            <pc:docMk/>
            <pc:sldMk cId="1469301792" sldId="258"/>
            <ac:spMk id="31" creationId="{AF2F604E-43BE-4DC3-B983-E071523364F8}"/>
          </ac:spMkLst>
        </pc:spChg>
        <pc:spChg chg="add del">
          <ac:chgData name="Vaishnavi Rane" userId="40374501088c2f89" providerId="LiveId" clId="{CA23CD65-9276-416F-94F2-104F6DC8A67C}" dt="2025-08-06T10:32:23.367" v="92" actId="26606"/>
          <ac:spMkLst>
            <pc:docMk/>
            <pc:sldMk cId="1469301792" sldId="258"/>
            <ac:spMk id="33" creationId="{08C9B587-E65E-4B52-B37C-ABEBB6E87928}"/>
          </ac:spMkLst>
        </pc:spChg>
        <pc:spChg chg="add del">
          <ac:chgData name="Vaishnavi Rane" userId="40374501088c2f89" providerId="LiveId" clId="{CA23CD65-9276-416F-94F2-104F6DC8A67C}" dt="2025-08-06T10:32:21.890" v="90" actId="26606"/>
          <ac:spMkLst>
            <pc:docMk/>
            <pc:sldMk cId="1469301792" sldId="258"/>
            <ac:spMk id="38" creationId="{5DCB5928-DC7D-4612-9922-441966E15627}"/>
          </ac:spMkLst>
        </pc:spChg>
        <pc:spChg chg="add del">
          <ac:chgData name="Vaishnavi Rane" userId="40374501088c2f89" providerId="LiveId" clId="{CA23CD65-9276-416F-94F2-104F6DC8A67C}" dt="2025-08-06T10:32:21.890" v="90" actId="26606"/>
          <ac:spMkLst>
            <pc:docMk/>
            <pc:sldMk cId="1469301792" sldId="258"/>
            <ac:spMk id="40" creationId="{682C1161-1736-45EC-99B7-33F3CAE9D517}"/>
          </ac:spMkLst>
        </pc:spChg>
        <pc:spChg chg="add del">
          <ac:chgData name="Vaishnavi Rane" userId="40374501088c2f89" providerId="LiveId" clId="{CA23CD65-9276-416F-94F2-104F6DC8A67C}" dt="2025-08-06T10:32:21.890" v="90" actId="26606"/>
          <ac:spMkLst>
            <pc:docMk/>
            <pc:sldMk cId="1469301792" sldId="258"/>
            <ac:spMk id="42" creationId="{84D4DDB8-B68F-45B0-9F62-C4279996F672}"/>
          </ac:spMkLst>
        </pc:spChg>
        <pc:spChg chg="add del">
          <ac:chgData name="Vaishnavi Rane" userId="40374501088c2f89" providerId="LiveId" clId="{CA23CD65-9276-416F-94F2-104F6DC8A67C}" dt="2025-08-06T10:32:21.890" v="90" actId="26606"/>
          <ac:spMkLst>
            <pc:docMk/>
            <pc:sldMk cId="1469301792" sldId="258"/>
            <ac:spMk id="44" creationId="{AF2F604E-43BE-4DC3-B983-E071523364F8}"/>
          </ac:spMkLst>
        </pc:spChg>
        <pc:spChg chg="add del">
          <ac:chgData name="Vaishnavi Rane" userId="40374501088c2f89" providerId="LiveId" clId="{CA23CD65-9276-416F-94F2-104F6DC8A67C}" dt="2025-08-06T10:32:21.890" v="90" actId="26606"/>
          <ac:spMkLst>
            <pc:docMk/>
            <pc:sldMk cId="1469301792" sldId="258"/>
            <ac:spMk id="46" creationId="{08C9B587-E65E-4B52-B37C-ABEBB6E87928}"/>
          </ac:spMkLst>
        </pc:spChg>
        <pc:picChg chg="add mod ord">
          <ac:chgData name="Vaishnavi Rane" userId="40374501088c2f89" providerId="LiveId" clId="{CA23CD65-9276-416F-94F2-104F6DC8A67C}" dt="2025-08-06T10:33:54.815" v="107" actId="1076"/>
          <ac:picMkLst>
            <pc:docMk/>
            <pc:sldMk cId="1469301792" sldId="258"/>
            <ac:picMk id="5" creationId="{BCD738ED-C594-FEFF-5516-2D5264BE7A40}"/>
          </ac:picMkLst>
        </pc:picChg>
        <pc:picChg chg="add mod">
          <ac:chgData name="Vaishnavi Rane" userId="40374501088c2f89" providerId="LiveId" clId="{CA23CD65-9276-416F-94F2-104F6DC8A67C}" dt="2025-08-06T10:33:50.432" v="106" actId="14100"/>
          <ac:picMkLst>
            <pc:docMk/>
            <pc:sldMk cId="1469301792" sldId="258"/>
            <ac:picMk id="6" creationId="{66119394-808A-FC0E-0FBC-8577245BC25B}"/>
          </ac:picMkLst>
        </pc:picChg>
      </pc:sldChg>
      <pc:sldChg chg="addSp delSp modSp mod">
        <pc:chgData name="Vaishnavi Rane" userId="40374501088c2f89" providerId="LiveId" clId="{CA23CD65-9276-416F-94F2-104F6DC8A67C}" dt="2025-08-06T17:42:37.295" v="267" actId="26606"/>
        <pc:sldMkLst>
          <pc:docMk/>
          <pc:sldMk cId="718921270" sldId="259"/>
        </pc:sldMkLst>
        <pc:spChg chg="mod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2" creationId="{571172FA-DD93-532D-A1F0-06E0CA72BAA3}"/>
          </ac:spMkLst>
        </pc:spChg>
        <pc:spChg chg="mod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3" creationId="{104C1D69-56F5-7470-AF0A-0822FC06CE11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10" creationId="{0B9EE3F3-89B7-43C3-8651-C4C96830993D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12" creationId="{33AE4636-AEEC-45D6-84D4-7AC2DA48ECF8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14" creationId="{8D9CE0F4-2EB2-4F1F-8AAC-DB3571D9FE10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19" creationId="{058A14AF-9FB5-4CC7-BA35-E8E85D3EDF0E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21" creationId="{3A9A4357-BD1D-4622-A4FE-766E6AB8DE84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23" creationId="{E659831F-0D9A-4C63-9EBB-8435B85A440F}"/>
          </ac:spMkLst>
        </pc:spChg>
        <pc:spChg chg="add del">
          <ac:chgData name="Vaishnavi Rane" userId="40374501088c2f89" providerId="LiveId" clId="{CA23CD65-9276-416F-94F2-104F6DC8A67C}" dt="2025-08-06T17:42:37.295" v="267" actId="26606"/>
          <ac:spMkLst>
            <pc:docMk/>
            <pc:sldMk cId="718921270" sldId="259"/>
            <ac:spMk id="25" creationId="{E6995CE5-F890-4ABA-82A2-26507CE8D2A3}"/>
          </ac:spMkLst>
        </pc:spChg>
        <pc:picChg chg="mod">
          <ac:chgData name="Vaishnavi Rane" userId="40374501088c2f89" providerId="LiveId" clId="{CA23CD65-9276-416F-94F2-104F6DC8A67C}" dt="2025-08-06T17:42:37.295" v="267" actId="26606"/>
          <ac:picMkLst>
            <pc:docMk/>
            <pc:sldMk cId="718921270" sldId="259"/>
            <ac:picMk id="5" creationId="{6883CDB8-B528-0A9D-49FB-9D23625F8849}"/>
          </ac:picMkLst>
        </pc:picChg>
        <pc:picChg chg="add mod">
          <ac:chgData name="Vaishnavi Rane" userId="40374501088c2f89" providerId="LiveId" clId="{CA23CD65-9276-416F-94F2-104F6DC8A67C}" dt="2025-08-04T16:31:55.401" v="20"/>
          <ac:picMkLst>
            <pc:docMk/>
            <pc:sldMk cId="718921270" sldId="259"/>
            <ac:picMk id="6" creationId="{9A68FBD1-79B0-E3AA-0A27-CA59F1BF83CC}"/>
          </ac:picMkLst>
        </pc:picChg>
      </pc:sldChg>
      <pc:sldChg chg="addSp delSp modSp mod">
        <pc:chgData name="Vaishnavi Rane" userId="40374501088c2f89" providerId="LiveId" clId="{CA23CD65-9276-416F-94F2-104F6DC8A67C}" dt="2025-08-04T16:31:59.947" v="22"/>
        <pc:sldMkLst>
          <pc:docMk/>
          <pc:sldMk cId="3560289033" sldId="260"/>
        </pc:sldMkLst>
        <pc:picChg chg="add mod">
          <ac:chgData name="Vaishnavi Rane" userId="40374501088c2f89" providerId="LiveId" clId="{CA23CD65-9276-416F-94F2-104F6DC8A67C}" dt="2025-08-04T16:31:59.947" v="22"/>
          <ac:picMkLst>
            <pc:docMk/>
            <pc:sldMk cId="3560289033" sldId="260"/>
            <ac:picMk id="5" creationId="{640323D2-0BC6-9FEB-AF49-0C9FB98339CA}"/>
          </ac:picMkLst>
        </pc:picChg>
      </pc:sldChg>
      <pc:sldChg chg="addSp delSp modSp mod">
        <pc:chgData name="Vaishnavi Rane" userId="40374501088c2f89" providerId="LiveId" clId="{CA23CD65-9276-416F-94F2-104F6DC8A67C}" dt="2025-08-04T16:32:04.103" v="24"/>
        <pc:sldMkLst>
          <pc:docMk/>
          <pc:sldMk cId="3705422681" sldId="261"/>
        </pc:sldMkLst>
        <pc:picChg chg="add mod">
          <ac:chgData name="Vaishnavi Rane" userId="40374501088c2f89" providerId="LiveId" clId="{CA23CD65-9276-416F-94F2-104F6DC8A67C}" dt="2025-08-04T16:32:04.103" v="24"/>
          <ac:picMkLst>
            <pc:docMk/>
            <pc:sldMk cId="3705422681" sldId="261"/>
            <ac:picMk id="6" creationId="{50F9497D-DDE0-499B-E262-3E9E77F39DA5}"/>
          </ac:picMkLst>
        </pc:picChg>
      </pc:sldChg>
      <pc:sldChg chg="addSp delSp modSp mod">
        <pc:chgData name="Vaishnavi Rane" userId="40374501088c2f89" providerId="LiveId" clId="{CA23CD65-9276-416F-94F2-104F6DC8A67C}" dt="2025-08-06T15:44:51.466" v="124" actId="20577"/>
        <pc:sldMkLst>
          <pc:docMk/>
          <pc:sldMk cId="984786904" sldId="262"/>
        </pc:sldMkLst>
        <pc:spChg chg="mod">
          <ac:chgData name="Vaishnavi Rane" userId="40374501088c2f89" providerId="LiveId" clId="{CA23CD65-9276-416F-94F2-104F6DC8A67C}" dt="2025-08-06T15:44:51.466" v="124" actId="20577"/>
          <ac:spMkLst>
            <pc:docMk/>
            <pc:sldMk cId="984786904" sldId="262"/>
            <ac:spMk id="2" creationId="{35D300A4-F97D-47C3-60B2-FB713CFA456A}"/>
          </ac:spMkLst>
        </pc:spChg>
        <pc:picChg chg="add mod">
          <ac:chgData name="Vaishnavi Rane" userId="40374501088c2f89" providerId="LiveId" clId="{CA23CD65-9276-416F-94F2-104F6DC8A67C}" dt="2025-08-04T16:31:32.782" v="13"/>
          <ac:picMkLst>
            <pc:docMk/>
            <pc:sldMk cId="984786904" sldId="262"/>
            <ac:picMk id="6" creationId="{CA7724BA-B7BA-C347-0B20-62B92FA663E1}"/>
          </ac:picMkLst>
        </pc:picChg>
      </pc:sldChg>
      <pc:sldChg chg="addSp modSp mod">
        <pc:chgData name="Vaishnavi Rane" userId="40374501088c2f89" providerId="LiveId" clId="{CA23CD65-9276-416F-94F2-104F6DC8A67C}" dt="2025-08-06T15:54:09.610" v="165" actId="20577"/>
        <pc:sldMkLst>
          <pc:docMk/>
          <pc:sldMk cId="3306650486" sldId="263"/>
        </pc:sldMkLst>
        <pc:spChg chg="mod">
          <ac:chgData name="Vaishnavi Rane" userId="40374501088c2f89" providerId="LiveId" clId="{CA23CD65-9276-416F-94F2-104F6DC8A67C}" dt="2025-08-06T15:54:09.610" v="165" actId="20577"/>
          <ac:spMkLst>
            <pc:docMk/>
            <pc:sldMk cId="3306650486" sldId="263"/>
            <ac:spMk id="3" creationId="{E603710B-F976-361A-8597-2F44B59B57D7}"/>
          </ac:spMkLst>
        </pc:spChg>
        <pc:picChg chg="add mod">
          <ac:chgData name="Vaishnavi Rane" userId="40374501088c2f89" providerId="LiveId" clId="{CA23CD65-9276-416F-94F2-104F6DC8A67C}" dt="2025-08-04T16:31:22.199" v="12" actId="1076"/>
          <ac:picMkLst>
            <pc:docMk/>
            <pc:sldMk cId="3306650486" sldId="263"/>
            <ac:picMk id="4" creationId="{01C57F8A-5DB1-6266-ED25-D0C977895927}"/>
          </ac:picMkLst>
        </pc:picChg>
      </pc:sldChg>
      <pc:sldChg chg="addSp modSp del">
        <pc:chgData name="Vaishnavi Rane" userId="40374501088c2f89" providerId="LiveId" clId="{CA23CD65-9276-416F-94F2-104F6DC8A67C}" dt="2025-08-06T15:52:00.590" v="159" actId="47"/>
        <pc:sldMkLst>
          <pc:docMk/>
          <pc:sldMk cId="1764409029" sldId="268"/>
        </pc:sldMkLst>
      </pc:sldChg>
      <pc:sldChg chg="addSp modSp">
        <pc:chgData name="Vaishnavi Rane" userId="40374501088c2f89" providerId="LiveId" clId="{CA23CD65-9276-416F-94F2-104F6DC8A67C}" dt="2025-08-04T16:32:24.589" v="27"/>
        <pc:sldMkLst>
          <pc:docMk/>
          <pc:sldMk cId="3431272018" sldId="269"/>
        </pc:sldMkLst>
        <pc:picChg chg="add mod">
          <ac:chgData name="Vaishnavi Rane" userId="40374501088c2f89" providerId="LiveId" clId="{CA23CD65-9276-416F-94F2-104F6DC8A67C}" dt="2025-08-04T16:32:24.589" v="27"/>
          <ac:picMkLst>
            <pc:docMk/>
            <pc:sldMk cId="3431272018" sldId="269"/>
            <ac:picMk id="2" creationId="{B2FC04E1-B5BB-201D-243E-4B66D695ABC3}"/>
          </ac:picMkLst>
        </pc:picChg>
      </pc:sldChg>
      <pc:sldChg chg="addSp modSp">
        <pc:chgData name="Vaishnavi Rane" userId="40374501088c2f89" providerId="LiveId" clId="{CA23CD65-9276-416F-94F2-104F6DC8A67C}" dt="2025-08-04T16:32:18.192" v="25"/>
        <pc:sldMkLst>
          <pc:docMk/>
          <pc:sldMk cId="2295441594" sldId="270"/>
        </pc:sldMkLst>
        <pc:picChg chg="add mod">
          <ac:chgData name="Vaishnavi Rane" userId="40374501088c2f89" providerId="LiveId" clId="{CA23CD65-9276-416F-94F2-104F6DC8A67C}" dt="2025-08-04T16:32:18.192" v="25"/>
          <ac:picMkLst>
            <pc:docMk/>
            <pc:sldMk cId="2295441594" sldId="270"/>
            <ac:picMk id="3" creationId="{06043FB7-AED8-FAAF-7423-2464140334F4}"/>
          </ac:picMkLst>
        </pc:picChg>
      </pc:sldChg>
      <pc:sldChg chg="addSp delSp modSp new mod setBg addAnim delAnim">
        <pc:chgData name="Vaishnavi Rane" userId="40374501088c2f89" providerId="LiveId" clId="{CA23CD65-9276-416F-94F2-104F6DC8A67C}" dt="2025-08-04T16:33:17.179" v="41" actId="26606"/>
        <pc:sldMkLst>
          <pc:docMk/>
          <pc:sldMk cId="3675209650" sldId="271"/>
        </pc:sldMkLst>
        <pc:spChg chg="mod">
          <ac:chgData name="Vaishnavi Rane" userId="40374501088c2f89" providerId="LiveId" clId="{CA23CD65-9276-416F-94F2-104F6DC8A67C}" dt="2025-08-04T16:33:17.179" v="41" actId="26606"/>
          <ac:spMkLst>
            <pc:docMk/>
            <pc:sldMk cId="3675209650" sldId="271"/>
            <ac:spMk id="2" creationId="{74C15F9F-681D-877A-A2C3-F9905FDC6264}"/>
          </ac:spMkLst>
        </pc:spChg>
        <pc:spChg chg="add">
          <ac:chgData name="Vaishnavi Rane" userId="40374501088c2f89" providerId="LiveId" clId="{CA23CD65-9276-416F-94F2-104F6DC8A67C}" dt="2025-08-04T16:33:17.179" v="41" actId="26606"/>
          <ac:spMkLst>
            <pc:docMk/>
            <pc:sldMk cId="3675209650" sldId="271"/>
            <ac:spMk id="15" creationId="{1ACA2EA0-FFD3-42EC-9406-B595015ED96E}"/>
          </ac:spMkLst>
        </pc:spChg>
        <pc:spChg chg="add">
          <ac:chgData name="Vaishnavi Rane" userId="40374501088c2f89" providerId="LiveId" clId="{CA23CD65-9276-416F-94F2-104F6DC8A67C}" dt="2025-08-04T16:33:17.179" v="41" actId="26606"/>
          <ac:spMkLst>
            <pc:docMk/>
            <pc:sldMk cId="3675209650" sldId="271"/>
            <ac:spMk id="16" creationId="{D5288BCE-665C-472A-8C43-664BCFA31E43}"/>
          </ac:spMkLst>
        </pc:spChg>
        <pc:spChg chg="add">
          <ac:chgData name="Vaishnavi Rane" userId="40374501088c2f89" providerId="LiveId" clId="{CA23CD65-9276-416F-94F2-104F6DC8A67C}" dt="2025-08-04T16:33:17.179" v="41" actId="26606"/>
          <ac:spMkLst>
            <pc:docMk/>
            <pc:sldMk cId="3675209650" sldId="271"/>
            <ac:spMk id="17" creationId="{46C57131-53A7-4C1A-BEA8-25F06A06AD29}"/>
          </ac:spMkLst>
        </pc:spChg>
      </pc:sldChg>
      <pc:sldChg chg="addSp delSp modSp new mod ord">
        <pc:chgData name="Vaishnavi Rane" userId="40374501088c2f89" providerId="LiveId" clId="{CA23CD65-9276-416F-94F2-104F6DC8A67C}" dt="2025-08-06T15:48:35.275" v="158"/>
        <pc:sldMkLst>
          <pc:docMk/>
          <pc:sldMk cId="764360921" sldId="272"/>
        </pc:sldMkLst>
        <pc:spChg chg="add del mod">
          <ac:chgData name="Vaishnavi Rane" userId="40374501088c2f89" providerId="LiveId" clId="{CA23CD65-9276-416F-94F2-104F6DC8A67C}" dt="2025-08-06T15:46:42.549" v="146" actId="14100"/>
          <ac:spMkLst>
            <pc:docMk/>
            <pc:sldMk cId="764360921" sldId="272"/>
            <ac:spMk id="2" creationId="{561D6115-B6E3-FA3D-C02B-658B0CF63190}"/>
          </ac:spMkLst>
        </pc:spChg>
        <pc:spChg chg="del">
          <ac:chgData name="Vaishnavi Rane" userId="40374501088c2f89" providerId="LiveId" clId="{CA23CD65-9276-416F-94F2-104F6DC8A67C}" dt="2025-08-06T15:46:06.367" v="126" actId="478"/>
          <ac:spMkLst>
            <pc:docMk/>
            <pc:sldMk cId="764360921" sldId="272"/>
            <ac:spMk id="3" creationId="{13B96119-CA14-325A-B582-1FA245BBC1FF}"/>
          </ac:spMkLst>
        </pc:spChg>
        <pc:picChg chg="add mod">
          <ac:chgData name="Vaishnavi Rane" userId="40374501088c2f89" providerId="LiveId" clId="{CA23CD65-9276-416F-94F2-104F6DC8A67C}" dt="2025-08-06T15:47:25.449" v="153" actId="14100"/>
          <ac:picMkLst>
            <pc:docMk/>
            <pc:sldMk cId="764360921" sldId="272"/>
            <ac:picMk id="5" creationId="{6124FC6E-13E1-9623-A985-64544AA94C37}"/>
          </ac:picMkLst>
        </pc:picChg>
        <pc:picChg chg="add mod">
          <ac:chgData name="Vaishnavi Rane" userId="40374501088c2f89" providerId="LiveId" clId="{CA23CD65-9276-416F-94F2-104F6DC8A67C}" dt="2025-08-06T15:47:37.579" v="154"/>
          <ac:picMkLst>
            <pc:docMk/>
            <pc:sldMk cId="764360921" sldId="272"/>
            <ac:picMk id="6" creationId="{47AB151E-CF10-CF72-C4CB-8E09F3CFDDBF}"/>
          </ac:picMkLst>
        </pc:picChg>
      </pc:sldChg>
      <pc:sldChg chg="addSp modSp new mod setBg">
        <pc:chgData name="Vaishnavi Rane" userId="40374501088c2f89" providerId="LiveId" clId="{CA23CD65-9276-416F-94F2-104F6DC8A67C}" dt="2025-08-06T17:43:02.663" v="269" actId="1076"/>
        <pc:sldMkLst>
          <pc:docMk/>
          <pc:sldMk cId="3973755716" sldId="273"/>
        </pc:sldMkLst>
        <pc:spChg chg="mod">
          <ac:chgData name="Vaishnavi Rane" userId="40374501088c2f89" providerId="LiveId" clId="{CA23CD65-9276-416F-94F2-104F6DC8A67C}" dt="2025-08-06T17:41:12.971" v="245" actId="26606"/>
          <ac:spMkLst>
            <pc:docMk/>
            <pc:sldMk cId="3973755716" sldId="273"/>
            <ac:spMk id="2" creationId="{47DE8178-043D-1183-7DFE-5306101570F9}"/>
          </ac:spMkLst>
        </pc:spChg>
        <pc:spChg chg="mod">
          <ac:chgData name="Vaishnavi Rane" userId="40374501088c2f89" providerId="LiveId" clId="{CA23CD65-9276-416F-94F2-104F6DC8A67C}" dt="2025-08-06T17:41:21.397" v="263" actId="20577"/>
          <ac:spMkLst>
            <pc:docMk/>
            <pc:sldMk cId="3973755716" sldId="273"/>
            <ac:spMk id="3" creationId="{6CB6A603-6D08-21EA-5A8A-37491890CBAA}"/>
          </ac:spMkLst>
        </pc:spChg>
        <pc:spChg chg="add">
          <ac:chgData name="Vaishnavi Rane" userId="40374501088c2f89" providerId="LiveId" clId="{CA23CD65-9276-416F-94F2-104F6DC8A67C}" dt="2025-08-06T17:41:12.971" v="245" actId="26606"/>
          <ac:spMkLst>
            <pc:docMk/>
            <pc:sldMk cId="3973755716" sldId="273"/>
            <ac:spMk id="8" creationId="{B6CDA21F-E7AF-4C75-8395-33F58D5B0E45}"/>
          </ac:spMkLst>
        </pc:spChg>
        <pc:spChg chg="add">
          <ac:chgData name="Vaishnavi Rane" userId="40374501088c2f89" providerId="LiveId" clId="{CA23CD65-9276-416F-94F2-104F6DC8A67C}" dt="2025-08-06T17:41:12.971" v="245" actId="26606"/>
          <ac:spMkLst>
            <pc:docMk/>
            <pc:sldMk cId="3973755716" sldId="273"/>
            <ac:spMk id="15" creationId="{D5B0017B-2ECA-49AF-B397-DC140825DF8D}"/>
          </ac:spMkLst>
        </pc:spChg>
        <pc:grpChg chg="add">
          <ac:chgData name="Vaishnavi Rane" userId="40374501088c2f89" providerId="LiveId" clId="{CA23CD65-9276-416F-94F2-104F6DC8A67C}" dt="2025-08-06T17:41:12.971" v="245" actId="26606"/>
          <ac:grpSpMkLst>
            <pc:docMk/>
            <pc:sldMk cId="3973755716" sldId="273"/>
            <ac:grpSpMk id="10" creationId="{AE1C45F0-260A-458C-96ED-C1F6D2151219}"/>
          </ac:grpSpMkLst>
        </pc:grpChg>
        <pc:picChg chg="add mod">
          <ac:chgData name="Vaishnavi Rane" userId="40374501088c2f89" providerId="LiveId" clId="{CA23CD65-9276-416F-94F2-104F6DC8A67C}" dt="2025-08-06T17:43:02.663" v="269" actId="1076"/>
          <ac:picMkLst>
            <pc:docMk/>
            <pc:sldMk cId="3973755716" sldId="273"/>
            <ac:picMk id="4" creationId="{AFC87D77-2643-F8AF-3D52-E41AE6314482}"/>
          </ac:picMkLst>
        </pc:picChg>
        <pc:cxnChg chg="add">
          <ac:chgData name="Vaishnavi Rane" userId="40374501088c2f89" providerId="LiveId" clId="{CA23CD65-9276-416F-94F2-104F6DC8A67C}" dt="2025-08-06T17:41:12.971" v="245" actId="26606"/>
          <ac:cxnSpMkLst>
            <pc:docMk/>
            <pc:sldMk cId="3973755716" sldId="273"/>
            <ac:cxnSpMk id="17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F41E-6C4B-7FFC-7699-1DBDD8CA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C8A6-F6DA-DAF1-84A8-B85088FC8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ABC1-5A86-AC82-D99F-3E1C0015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7190-661C-20C5-D909-00F4F11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AFC1-8905-976E-717F-0F84BA34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A920-3DBE-BB82-19A2-1EB8FF8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53A5-B6BC-18CD-A395-181B3684E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1D2D-F40C-9873-86ED-56E05815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BFCA-9E9B-EF10-55E8-88C620C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881A-1B46-1AB9-12C0-88AB0EB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ADBFC-5D06-8B54-ABC5-454C0AFFA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76F30-7FA3-A97D-D18F-4720584A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6FA5-E2F4-577E-116E-F50BF5D3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1F0E-3D70-2EA0-2DA9-789DD389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2AEF-F013-3FE2-479B-3ED2DBF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1A-D4E0-F9BD-BC90-685D4863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C91FE-EA5D-DFE7-9E0E-64F5B7D18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D9EE-597B-29A2-B59D-23E242C4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9762-94A9-304D-8CE0-863820F0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F0F5-356F-A8E9-0DAC-110862A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B648-3916-D70D-EB3A-DD3EAA9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A08E-6A68-98A1-7782-45083E7A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7714-5C5D-93B7-DC94-D98B32AF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24E5-A051-E308-5E75-55A31A18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A398-BE16-ADBA-D0AA-85D10921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2EB4-DA0B-AD91-7181-01FD461D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79E2-0950-D723-952D-D45DA47F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7365-01AE-B709-5D97-076C4557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CF83-BB0B-299A-F9F2-F80B6C2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F519-0268-FA00-6147-53CE21F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E45D-F3E0-6F0A-08E5-A97A1BE8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666B-C750-4575-AF46-BC0BF27D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A94A-8240-4000-0D23-FD391FBF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C024-7250-4A2C-05E1-83E35DB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0D6D9-5A50-A4F3-BFEC-FE6B560F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40D4-AF5A-EBC7-64A2-2547AD27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4F8D-F538-21A3-7933-721A823D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EA1D-7759-7695-DF88-07EACFE6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FC3A-8121-752E-BA0E-99949845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D185C-6829-780B-5E18-FBC19BC9C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7A3D8-B3AA-D892-9070-B4D775CFC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6054-87ED-DA0A-857C-F13917E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D221-70A5-510E-F7D3-F10434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B5EA7-FEE3-E59D-2322-F3EF42F4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9A34-5EE2-B1DB-4A1F-81CB1475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9A625-B008-39FD-F734-5957785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42ECE-5DE9-8D93-3098-F139AC96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DA5E-7F5F-ABE5-8E9C-8976C5DA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FE979-37CE-89EA-2648-F2C06C57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23C94-25E5-ADEE-166E-6EBB168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3680B-32B8-B2ED-4F11-0714DBC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ECD3-0005-BA43-D279-4710546B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A4D5-48C7-0A39-79AA-55435FA1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E90E-BDD8-44EB-2388-7D8CF1BAA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0A92D-1734-4122-8E40-6C23B51A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B906-F900-DC04-5997-CC6B31F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6324-9209-B694-7436-1C984C4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6E6D-6268-FEAD-1401-CD8D18E2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52A4C-93DF-FB51-B3F2-B7A0C6D98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58695-FEA9-1B02-3259-56A2D604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A7E8F-43C6-A732-6293-DAC7ECD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97B-163C-6363-589B-B1C3BDD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8A6F-8716-8C11-1DA4-AACE8095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7CA8-39BF-430B-8EA9-EFF54D7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39E8-E283-8B35-7A43-D6EDF7FA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3288-C891-9046-7591-45188A76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90EFA-4BC3-4D3D-B16D-05846B12FC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A918-E80A-83A3-D0E1-C3CDD5404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96DA-AE92-AEF4-6C0D-15F80E147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64EE7-9479-47AA-952F-A7B4C47C7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365D-07C9-99E2-66E2-B59689BD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88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Automotive CAN Node for Smart Defogging and Adaptive Headlight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F22DD-9FF7-AD13-2767-FB690776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2343263"/>
            <a:ext cx="3985260" cy="122682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D3B13-4A58-21A6-38B2-11B4B0AE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40494"/>
              </p:ext>
            </p:extLst>
          </p:nvPr>
        </p:nvGraphicFramePr>
        <p:xfrm>
          <a:off x="1592826" y="3756871"/>
          <a:ext cx="9222658" cy="194602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54245">
                  <a:extLst>
                    <a:ext uri="{9D8B030D-6E8A-4147-A177-3AD203B41FA5}">
                      <a16:colId xmlns:a16="http://schemas.microsoft.com/office/drawing/2014/main" val="1908964592"/>
                    </a:ext>
                  </a:extLst>
                </a:gridCol>
                <a:gridCol w="5368413">
                  <a:extLst>
                    <a:ext uri="{9D8B030D-6E8A-4147-A177-3AD203B41FA5}">
                      <a16:colId xmlns:a16="http://schemas.microsoft.com/office/drawing/2014/main" val="841120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Guided by: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Submitted by: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734217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Name: K. Dhanashree                PRN: 250240130009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26888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Name: U. Poonam                        PRN: 250240130024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66496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Name: R. Vaishnavi                     PRN: 250240130029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339348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Name: D. Sakshi                           PRN: 250240130030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960137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Name: A. Shivangi                        PRN: 250240130034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32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0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4E730-149E-6BEF-3813-AA4D4E8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2825" y="0"/>
            <a:ext cx="9355282" cy="166646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Block Diagram</a:t>
            </a:r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66119394-808A-FC0E-0FBC-8577245B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7" y="1303565"/>
            <a:ext cx="11324820" cy="5458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738ED-C594-FEFF-5516-2D5264B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33" y="6119000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6115-B6E3-FA3D-C02B-658B0CF6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099994"/>
          </a:xfrm>
        </p:spPr>
        <p:txBody>
          <a:bodyPr/>
          <a:lstStyle/>
          <a:p>
            <a:r>
              <a:rPr lang="en-US" sz="5200" b="1" u="sng" dirty="0"/>
              <a:t>Circuit Diagram</a:t>
            </a:r>
          </a:p>
        </p:txBody>
      </p:sp>
      <p:pic>
        <p:nvPicPr>
          <p:cNvPr id="5" name="Picture 4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6124FC6E-13E1-9623-A985-64544AA9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924790"/>
            <a:ext cx="11502736" cy="571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B151E-CF10-CF72-C4CB-8E09F3CF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33" y="6119000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7DB2-BA9A-DD1A-04FA-85B5BC02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en-US" sz="3400" b="1" u="sng" dirty="0">
                <a:latin typeface="+mj-lt"/>
                <a:ea typeface="+mj-ea"/>
                <a:cs typeface="+mj-cs"/>
              </a:rPr>
              <a:t>Conclusion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Robust sensor integration via CAN for safety.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Functional Adaptive Headlight Control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Smart Defogging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u="sng" dirty="0">
                <a:latin typeface="+mj-lt"/>
                <a:ea typeface="+mj-ea"/>
                <a:cs typeface="+mj-cs"/>
              </a:rPr>
              <a:t>Future Enhancements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Replace DHT11 with DHT22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 ECU integration &amp; in-vehicle testing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 Add rain/lightning sensors for full adaptability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C04E1-B5BB-201D-243E-4B66D695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7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5F9F-681D-877A-A2C3-F9905FDC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8178-043D-1183-7DFE-53061015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u="sng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A603-6D08-21EA-5A8A-37491890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1: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Fog-Induced Visibility Obstruction Fog forms on the windshield due to temperature &amp; humidity difference. Manual defogging distracts the driver and delays response time.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Need: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Automatic detection of high humidity &amp; activation of  defogger.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2: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Improper Headlight Usage Drivers forget to switch headlights in low-light conditions (tunnels, dusk, fog). Unnecessary high-beam use causes glare to oncoming traffic.</a:t>
            </a:r>
          </a:p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   Need: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Intelligent detection of ambient light &amp; vehicle distance for adaptive headlight control.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FC87D77-2643-F8AF-3D52-E41AE631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05" y="6040951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058A6-A624-7AE1-36A3-12AFF913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85D4-A1B1-8E98-5342-8475C5E0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000" dirty="0"/>
              <a:t>Sensor Integration</a:t>
            </a:r>
          </a:p>
          <a:p>
            <a:pPr marL="0" lvl="0"/>
            <a:endParaRPr lang="en-US" sz="2000" dirty="0"/>
          </a:p>
          <a:p>
            <a:r>
              <a:rPr lang="en-US" sz="2000" dirty="0"/>
              <a:t>Real-time Data Processing</a:t>
            </a:r>
          </a:p>
          <a:p>
            <a:pPr marL="0"/>
            <a:endParaRPr lang="en-US" sz="2000" dirty="0"/>
          </a:p>
          <a:p>
            <a:r>
              <a:rPr lang="en-US" sz="2000" dirty="0"/>
              <a:t>CAN Communication Implementation</a:t>
            </a:r>
          </a:p>
          <a:p>
            <a:pPr marL="0"/>
            <a:endParaRPr lang="en-US" sz="2000" dirty="0"/>
          </a:p>
          <a:p>
            <a:r>
              <a:rPr lang="en-US" sz="2000" dirty="0"/>
              <a:t>Adaptive Headlight Control</a:t>
            </a:r>
          </a:p>
          <a:p>
            <a:pPr marL="0"/>
            <a:endParaRPr lang="en-US" sz="2000" dirty="0"/>
          </a:p>
          <a:p>
            <a:r>
              <a:rPr lang="en-US" sz="2000" dirty="0"/>
              <a:t>Smart Defogging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6141CB-F935-D453-EF91-E9CAEAFD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05" y="6040951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172FA-DD93-532D-A1F0-06E0CA7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HC-SR04 Ultrasonic Sensor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1D69-56F5-7470-AF0A-0822FC06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" y="2684095"/>
            <a:ext cx="4974336" cy="34928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Proximity detection of oncoming vehicles</a:t>
            </a:r>
          </a:p>
          <a:p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Principle: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Time-of-flight of 40 kHz ultrasound</a:t>
            </a:r>
          </a:p>
          <a:p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Specs: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Range: 2–450 cm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Trigger: 10 µs TTL pulse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Echo: pulse width 4 m distance</a:t>
            </a:r>
          </a:p>
          <a:p>
            <a:r>
              <a:rPr lang="en-US" sz="1800" b="1">
                <a:latin typeface="Cambria" panose="02040503050406030204" pitchFamily="18" charset="0"/>
                <a:ea typeface="Cambria" panose="02040503050406030204" pitchFamily="18" charset="0"/>
              </a:rPr>
              <a:t>Integration: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    TRIG/ECHO to STM32 GPIO, input capture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3CDB8-B528-0A9D-49FB-9D23625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040783"/>
            <a:ext cx="6440424" cy="2721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8FBD1-79B0-E3AA-0A27-CA59F1BF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3A19-3879-85E3-3990-2773FC02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DHT11 Temperature &amp; Humidity Sensor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B29D-264E-DF4B-C3E8-3C757D34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" y="2684095"/>
            <a:ext cx="4608576" cy="34928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Detect cabin humidity &amp; temperature for       fog-risk assessment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Principle: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Resistive humidity + NTC thermistor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Specs: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Humidity: 20–90% RH ±5%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Temp: 0–50°C ±2°C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Single-wire + pull-up resistor</a:t>
            </a:r>
          </a:p>
        </p:txBody>
      </p:sp>
      <p:pic>
        <p:nvPicPr>
          <p:cNvPr id="2050" name="Picture 2" descr="DHT11 &amp; DHT22 Humidity and Temperature Sensor with Arduino">
            <a:extLst>
              <a:ext uri="{FF2B5EF4-FFF2-40B4-BE49-F238E27FC236}">
                <a16:creationId xmlns:a16="http://schemas.microsoft.com/office/drawing/2014/main" id="{46A8F61B-DC48-209A-4A71-2C04DA94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2009826"/>
            <a:ext cx="6440424" cy="293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323D2-0BC6-9FEB-AF49-0C9FB983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8FDC6-DF63-69F5-18BC-8F77DDAD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 Dependent Resistor (LDR)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A014-AB6A-8713-EEB6-3ED238A3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9" y="2684095"/>
            <a:ext cx="4888107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Detects ambient light for headlight control.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Principle: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Resistance decreases as light intensity    increases.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Specs: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High resistance in dark, low in light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Uses a voltage divider circuit to give ADC an input.</a:t>
            </a:r>
          </a:p>
        </p:txBody>
      </p:sp>
      <p:pic>
        <p:nvPicPr>
          <p:cNvPr id="5" name="Picture 4" descr="A blue circuit board with lights and green labels&#10;&#10;AI-generated content may be incorrect.">
            <a:extLst>
              <a:ext uri="{FF2B5EF4-FFF2-40B4-BE49-F238E27FC236}">
                <a16:creationId xmlns:a16="http://schemas.microsoft.com/office/drawing/2014/main" id="{BF083A95-4188-6996-D9C6-24826F70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6" y="1739845"/>
            <a:ext cx="6440424" cy="337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9497D-DDE0-499B-E262-3E9E77F3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300A4-F97D-47C3-60B2-FB713CF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3-Axis Accelerometer (</a:t>
            </a:r>
            <a:r>
              <a:rPr lang="en-US" sz="3400" b="1" u="sng" dirty="0"/>
              <a:t>LIS3DSH</a:t>
            </a:r>
            <a:r>
              <a:rPr lang="en-US" sz="3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6D76-DA64-1649-0690-49176E52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8" y="2510108"/>
            <a:ext cx="5478045" cy="396227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Purpose: </a:t>
            </a:r>
          </a:p>
          <a:p>
            <a:pPr marL="0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Detect vehicle motion/tilt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Principle: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Measures acceleration using MEMS capacitive sensing.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Specs:</a:t>
            </a:r>
          </a:p>
          <a:p>
            <a:pPr marL="0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has a 16-bit ADC for high resolution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- a Digital Motion Processor (DMP) for data fusion.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Integration: </a:t>
            </a:r>
          </a:p>
          <a:p>
            <a:pPr marL="0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Connects to STM32 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via SPI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protocol and is interrupt-based.</a:t>
            </a:r>
          </a:p>
        </p:txBody>
      </p:sp>
      <p:pic>
        <p:nvPicPr>
          <p:cNvPr id="5" name="Picture 4" descr="A diagram of a computer component&#10;&#10;AI-generated content may be incorrect.">
            <a:extLst>
              <a:ext uri="{FF2B5EF4-FFF2-40B4-BE49-F238E27FC236}">
                <a16:creationId xmlns:a16="http://schemas.microsoft.com/office/drawing/2014/main" id="{F67E308F-D5F4-38A8-88EC-6D63A6F3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96" y="1110748"/>
            <a:ext cx="6440424" cy="3912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724BA-B7BA-C347-0B20-62B92FA6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4DA64-2785-FE7A-DA4B-B1A44981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710B-F976-361A-8597-2F44B59B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209" y="1728216"/>
            <a:ext cx="10725487" cy="512978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endParaRPr lang="en-US" sz="16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CAN network is a system network made up of CAN node ( electronic control units with a CAN interface) which exchange data with another over their individual CAN interfaces and a transmission medium (CAN bus) that interconnects all the CAN interfaces.</a:t>
            </a:r>
          </a:p>
          <a:p>
            <a:pPr marL="0"/>
            <a:r>
              <a:rPr lang="en-US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Why CAN?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Robustness and Reliability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Real-Time Communication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Multi-Master Architecture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Efficiency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Widely Supported</a:t>
            </a:r>
          </a:p>
          <a:p>
            <a:pPr marL="0"/>
            <a:r>
              <a:rPr lang="en-US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CAN Protocol in Automotive Industry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Used due to Reduced Wiring, Robust in noisy environments, Real- Time performance, Scalability and Interoperability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Application using CAN: Engine Control, Transmission Control, Anti-Braking System, Body Control, Airbag Control Module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CAN Bus Type: High Speed CAN(up to 1Mbps), Low Speed CAN(~125 kbps), CAN FD(up to 8Mbps)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Future Aspects : Automotive Ethernet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57F8A-5DB1-6266-ED25-D0C97789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859E-E2A8-3DC7-F061-88A4F07C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Controller Network Communication in Project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AEA33903-A841-2AE2-8F90-BAA4EB93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174814"/>
            <a:ext cx="11420856" cy="402585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043FB7-AED8-FAAF-7423-24641403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7" y="6106265"/>
            <a:ext cx="1319484" cy="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566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</vt:lpstr>
      <vt:lpstr>Office Theme</vt:lpstr>
      <vt:lpstr>Automotive CAN Node for Smart Defogging and Adaptive Headlight Control</vt:lpstr>
      <vt:lpstr>Problem Statement</vt:lpstr>
      <vt:lpstr>Objectives</vt:lpstr>
      <vt:lpstr>HC-SR04 Ultrasonic Sensor</vt:lpstr>
      <vt:lpstr>DHT11 Temperature &amp; Humidity Sensor</vt:lpstr>
      <vt:lpstr>Light Dependent Resistor (LDR)</vt:lpstr>
      <vt:lpstr>3-Axis Accelerometer (LIS3DSH)</vt:lpstr>
      <vt:lpstr>CAN</vt:lpstr>
      <vt:lpstr>CAN Controller Network Communication in Project </vt:lpstr>
      <vt:lpstr>System Block Diagram</vt:lpstr>
      <vt:lpstr>Circuit Diagram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Rane</dc:creator>
  <cp:lastModifiedBy>Vaishnavi Rane</cp:lastModifiedBy>
  <cp:revision>2</cp:revision>
  <dcterms:created xsi:type="dcterms:W3CDTF">2025-08-04T15:16:59Z</dcterms:created>
  <dcterms:modified xsi:type="dcterms:W3CDTF">2025-08-06T17:43:11Z</dcterms:modified>
</cp:coreProperties>
</file>