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9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>
                <a:solidFill>
                  <a:srgbClr val="33394E"/>
                </a:solidFill>
              </a:rPr>
              <a:t>61. Spotkanie</a:t>
            </a:r>
            <a:br>
              <a:rPr lang="pl-PL" dirty="0">
                <a:solidFill>
                  <a:srgbClr val="33394E"/>
                </a:solidFill>
              </a:rPr>
            </a:br>
            <a:r>
              <a:rPr lang="pl-PL" dirty="0">
                <a:solidFill>
                  <a:srgbClr val="33394E"/>
                </a:solidFill>
              </a:rPr>
              <a:t>Poznańskiej Grupy .NET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552001"/>
          </a:xfrm>
        </p:spPr>
        <p:txBody>
          <a:bodyPr/>
          <a:lstStyle/>
          <a:p>
            <a:r>
              <a:rPr lang="pl-PL" dirty="0">
                <a:solidFill>
                  <a:srgbClr val="33394E"/>
                </a:solidFill>
              </a:rPr>
              <a:t>26 października 2016</a:t>
            </a:r>
          </a:p>
        </p:txBody>
      </p:sp>
      <p:pic>
        <p:nvPicPr>
          <p:cNvPr id="4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155" y="-13155"/>
            <a:ext cx="3245119" cy="2319872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138" y="6157581"/>
            <a:ext cx="397017" cy="397017"/>
          </a:xfrm>
          <a:prstGeom prst="rect">
            <a:avLst/>
          </a:prstGeom>
        </p:spPr>
      </p:pic>
      <p:sp>
        <p:nvSpPr>
          <p:cNvPr id="9" name="Podtytuł 2"/>
          <p:cNvSpPr txBox="1">
            <a:spLocks/>
          </p:cNvSpPr>
          <p:nvPr/>
        </p:nvSpPr>
        <p:spPr>
          <a:xfrm>
            <a:off x="8749155" y="6140447"/>
            <a:ext cx="2753867" cy="4312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>
                <a:solidFill>
                  <a:srgbClr val="33394E"/>
                </a:solidFill>
              </a:rPr>
              <a:t>pgdotnet@outlook.com</a:t>
            </a:r>
          </a:p>
          <a:p>
            <a:endParaRPr lang="pl-PL" sz="2000" dirty="0">
              <a:solidFill>
                <a:srgbClr val="33394E"/>
              </a:solidFill>
            </a:endParaRP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8011" y="5064966"/>
            <a:ext cx="397017" cy="397017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5974" y="5065368"/>
            <a:ext cx="396615" cy="396615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0994" y="5064966"/>
            <a:ext cx="397017" cy="397017"/>
          </a:xfrm>
          <a:prstGeom prst="rect">
            <a:avLst/>
          </a:prstGeom>
        </p:spPr>
      </p:pic>
      <p:sp>
        <p:nvSpPr>
          <p:cNvPr id="14" name="Podtytuł 2"/>
          <p:cNvSpPr txBox="1">
            <a:spLocks/>
          </p:cNvSpPr>
          <p:nvPr/>
        </p:nvSpPr>
        <p:spPr>
          <a:xfrm>
            <a:off x="10012045" y="5047831"/>
            <a:ext cx="1490977" cy="4789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>
                <a:solidFill>
                  <a:srgbClr val="33394E"/>
                </a:solidFill>
              </a:rPr>
              <a:t>@</a:t>
            </a:r>
            <a:r>
              <a:rPr lang="pl-PL" sz="2000" dirty="0" err="1">
                <a:solidFill>
                  <a:srgbClr val="33394E"/>
                </a:solidFill>
              </a:rPr>
              <a:t>pgdotnet</a:t>
            </a:r>
            <a:endParaRPr lang="pl-PL" sz="2000" dirty="0">
              <a:solidFill>
                <a:srgbClr val="33394E"/>
              </a:solidFill>
            </a:endParaRPr>
          </a:p>
        </p:txBody>
      </p:sp>
      <p:pic>
        <p:nvPicPr>
          <p:cNvPr id="15" name="Obraz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0412" y="4569652"/>
            <a:ext cx="392766" cy="392766"/>
          </a:xfrm>
          <a:prstGeom prst="rect">
            <a:avLst/>
          </a:prstGeom>
        </p:spPr>
      </p:pic>
      <p:sp>
        <p:nvSpPr>
          <p:cNvPr id="16" name="Podtytuł 2"/>
          <p:cNvSpPr txBox="1">
            <a:spLocks/>
          </p:cNvSpPr>
          <p:nvPr/>
        </p:nvSpPr>
        <p:spPr>
          <a:xfrm>
            <a:off x="8749155" y="4548268"/>
            <a:ext cx="2753867" cy="4312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>
                <a:solidFill>
                  <a:srgbClr val="33394E"/>
                </a:solidFill>
              </a:rPr>
              <a:t>http://pgdot.net</a:t>
            </a:r>
          </a:p>
          <a:p>
            <a:endParaRPr lang="pl-PL" sz="2000" dirty="0">
              <a:solidFill>
                <a:srgbClr val="33394E"/>
              </a:solidFill>
            </a:endParaRPr>
          </a:p>
        </p:txBody>
      </p:sp>
      <p:pic>
        <p:nvPicPr>
          <p:cNvPr id="18" name="Obraz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7676" y="5635126"/>
            <a:ext cx="397017" cy="397017"/>
          </a:xfrm>
          <a:prstGeom prst="rect">
            <a:avLst/>
          </a:prstGeom>
        </p:spPr>
      </p:pic>
      <p:sp>
        <p:nvSpPr>
          <p:cNvPr id="20" name="Podtytuł 2"/>
          <p:cNvSpPr txBox="1">
            <a:spLocks/>
          </p:cNvSpPr>
          <p:nvPr/>
        </p:nvSpPr>
        <p:spPr>
          <a:xfrm>
            <a:off x="8749155" y="5617993"/>
            <a:ext cx="2753867" cy="4312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>
                <a:solidFill>
                  <a:srgbClr val="33394E"/>
                </a:solidFill>
              </a:rPr>
              <a:t>pgdotnet.slack.com</a:t>
            </a:r>
          </a:p>
          <a:p>
            <a:endParaRPr lang="pl-PL" sz="2000" dirty="0">
              <a:solidFill>
                <a:srgbClr val="3339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12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33394E"/>
                </a:solidFill>
              </a:rPr>
              <a:t>Sponsorzy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olidFill>
                  <a:srgbClr val="33394E"/>
                </a:solidFill>
              </a:rPr>
              <a:t>Podziękowania dla Collegium Da Vinci za udostępnienie nam sali na spotkanie</a:t>
            </a:r>
          </a:p>
          <a:p>
            <a:endParaRPr lang="pl-PL" dirty="0">
              <a:solidFill>
                <a:srgbClr val="33394E"/>
              </a:solidFill>
            </a:endParaRPr>
          </a:p>
          <a:p>
            <a:endParaRPr lang="pl-PL" dirty="0">
              <a:solidFill>
                <a:srgbClr val="33394E"/>
              </a:solidFill>
            </a:endParaRPr>
          </a:p>
          <a:p>
            <a:r>
              <a:rPr lang="pl-PL" dirty="0">
                <a:solidFill>
                  <a:srgbClr val="33394E"/>
                </a:solidFill>
              </a:rPr>
              <a:t>Podziękowania dla Fabres za ufundowanie nam pizzy i napoi</a:t>
            </a:r>
          </a:p>
        </p:txBody>
      </p:sp>
      <p:pic>
        <p:nvPicPr>
          <p:cNvPr id="6" name="Picture 4" descr="Logo WSNH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276" y="1942953"/>
            <a:ext cx="1282780" cy="99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155" y="-13155"/>
            <a:ext cx="3245119" cy="2319872"/>
          </a:xfrm>
          <a:prstGeom prst="rect">
            <a:avLst/>
          </a:prstGeom>
        </p:spPr>
      </p:pic>
      <p:pic>
        <p:nvPicPr>
          <p:cNvPr id="1028" name="Picture 4" descr="Znalezione obrazy dla zapytania fabr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977" y="3854943"/>
            <a:ext cx="3133378" cy="106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18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33394E"/>
                </a:solidFill>
              </a:rPr>
              <a:t>Agenda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olidFill>
                  <a:srgbClr val="33394E"/>
                </a:solidFill>
              </a:rPr>
              <a:t>18:30 – Szymon Warda – „</a:t>
            </a:r>
            <a:r>
              <a:rPr lang="en-US" dirty="0">
                <a:solidFill>
                  <a:srgbClr val="33394E"/>
                </a:solidFill>
              </a:rPr>
              <a:t>Graph databases - why and how</a:t>
            </a:r>
            <a:r>
              <a:rPr lang="pl-PL" dirty="0">
                <a:solidFill>
                  <a:srgbClr val="33394E"/>
                </a:solidFill>
              </a:rPr>
              <a:t>”</a:t>
            </a:r>
          </a:p>
          <a:p>
            <a:r>
              <a:rPr lang="pl-PL" dirty="0">
                <a:solidFill>
                  <a:srgbClr val="33394E"/>
                </a:solidFill>
              </a:rPr>
              <a:t>19:30 – przerwa na pizzę i </a:t>
            </a:r>
            <a:r>
              <a:rPr lang="pl-PL" dirty="0" err="1">
                <a:solidFill>
                  <a:srgbClr val="33394E"/>
                </a:solidFill>
              </a:rPr>
              <a:t>networking</a:t>
            </a:r>
            <a:r>
              <a:rPr lang="pl-PL" dirty="0">
                <a:solidFill>
                  <a:srgbClr val="33394E"/>
                </a:solidFill>
              </a:rPr>
              <a:t> ;)</a:t>
            </a:r>
          </a:p>
          <a:p>
            <a:r>
              <a:rPr lang="pl-PL" dirty="0">
                <a:solidFill>
                  <a:srgbClr val="33394E"/>
                </a:solidFill>
              </a:rPr>
              <a:t>20:00 – Bartosz Sokół – „</a:t>
            </a:r>
            <a:r>
              <a:rPr lang="pl-PL" dirty="0" err="1">
                <a:solidFill>
                  <a:srgbClr val="33394E"/>
                </a:solidFill>
              </a:rPr>
              <a:t>Microservices</a:t>
            </a:r>
            <a:r>
              <a:rPr lang="pl-PL" dirty="0">
                <a:solidFill>
                  <a:srgbClr val="33394E"/>
                </a:solidFill>
              </a:rPr>
              <a:t>, </a:t>
            </a:r>
            <a:r>
              <a:rPr lang="pl-PL" dirty="0" err="1">
                <a:solidFill>
                  <a:srgbClr val="33394E"/>
                </a:solidFill>
              </a:rPr>
              <a:t>Micropains</a:t>
            </a:r>
            <a:r>
              <a:rPr lang="pl-PL" dirty="0">
                <a:solidFill>
                  <a:srgbClr val="33394E"/>
                </a:solidFill>
              </a:rPr>
              <a:t>, </a:t>
            </a:r>
            <a:r>
              <a:rPr lang="pl-PL" dirty="0" err="1">
                <a:solidFill>
                  <a:srgbClr val="33394E"/>
                </a:solidFill>
              </a:rPr>
              <a:t>Microgains</a:t>
            </a:r>
            <a:r>
              <a:rPr lang="pl-PL" dirty="0">
                <a:solidFill>
                  <a:srgbClr val="33394E"/>
                </a:solidFill>
              </a:rPr>
              <a:t>”</a:t>
            </a:r>
          </a:p>
          <a:p>
            <a:r>
              <a:rPr lang="pl-PL" dirty="0">
                <a:solidFill>
                  <a:srgbClr val="33394E"/>
                </a:solidFill>
              </a:rPr>
              <a:t>21:00 – </a:t>
            </a:r>
            <a:r>
              <a:rPr lang="pl-PL" dirty="0" err="1">
                <a:solidFill>
                  <a:srgbClr val="33394E"/>
                </a:solidFill>
              </a:rPr>
              <a:t>After</a:t>
            </a:r>
            <a:r>
              <a:rPr lang="pl-PL" dirty="0">
                <a:solidFill>
                  <a:srgbClr val="33394E"/>
                </a:solidFill>
              </a:rPr>
              <a:t> party w Pad Club (ul. Gwarna)</a:t>
            </a:r>
          </a:p>
        </p:txBody>
      </p:sp>
      <p:pic>
        <p:nvPicPr>
          <p:cNvPr id="6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155" y="-13155"/>
            <a:ext cx="3245119" cy="231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25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TM03457496[[fn=Paralaksa]]</Template>
  <TotalTime>7194</TotalTime>
  <Words>80</Words>
  <Application>Microsoft Office PowerPoint</Application>
  <PresentationFormat>Panoramiczny</PresentationFormat>
  <Paragraphs>16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6" baseType="lpstr">
      <vt:lpstr>Arial</vt:lpstr>
      <vt:lpstr>Corbel</vt:lpstr>
      <vt:lpstr>Paralaksa</vt:lpstr>
      <vt:lpstr>61. Spotkanie Poznańskiej Grupy .NET</vt:lpstr>
      <vt:lpstr>Sponsorzy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60. Spotkanie Poznańskiej Grupy .NET</dc:title>
  <dc:creator>Bartosz Sokół</dc:creator>
  <cp:lastModifiedBy>Bartosz Sokół</cp:lastModifiedBy>
  <cp:revision>10</cp:revision>
  <dcterms:created xsi:type="dcterms:W3CDTF">2016-09-27T19:11:17Z</dcterms:created>
  <dcterms:modified xsi:type="dcterms:W3CDTF">2016-10-29T17:18:04Z</dcterms:modified>
</cp:coreProperties>
</file>