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dirty="0" smtClean="0">
                <a:latin typeface="Calibri" panose="020F0502020204030204" pitchFamily="34" charset="0"/>
              </a:rPr>
              <a:t>Warsztaty </a:t>
            </a:r>
            <a:r>
              <a:rPr lang="pl-PL" sz="4000" dirty="0" smtClean="0">
                <a:latin typeface="Calibri" panose="020F0502020204030204" pitchFamily="34" charset="0"/>
              </a:rPr>
              <a:t>z RX</a:t>
            </a:r>
            <a:endParaRPr lang="pl-PL" sz="4000" dirty="0">
              <a:latin typeface="Calibri" panose="020F050202020403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alibri" panose="020F0502020204030204" pitchFamily="34" charset="0"/>
              </a:rPr>
              <a:t>Poznań, 5 września 2015</a:t>
            </a:r>
          </a:p>
          <a:p>
            <a:r>
              <a:rPr lang="pl-PL" dirty="0" smtClean="0">
                <a:latin typeface="Calibri" panose="020F0502020204030204" pitchFamily="34" charset="0"/>
              </a:rPr>
              <a:t>Concordia Design</a:t>
            </a:r>
            <a:endParaRPr lang="pl-PL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alibri" panose="020F0502020204030204" pitchFamily="34" charset="0"/>
              </a:rPr>
              <a:t>Agenda</a:t>
            </a:r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09:30 – 10:30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Wprowadzenie do </a:t>
            </a:r>
            <a:r>
              <a:rPr lang="pl-PL" sz="28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Reactive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Extensions</a:t>
            </a:r>
            <a:endParaRPr lang="pl-PL" sz="28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10:30 – 10:45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Przerwa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10:45 – 13:00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Warsztaty część 1</a:t>
            </a:r>
            <a:endParaRPr lang="pl-PL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13:00 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– </a:t>
            </a: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13:30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Przerwa lunchowa – pizza </a:t>
            </a: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pl-PL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13:30 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– </a:t>
            </a:r>
            <a:r>
              <a:rPr lang="pl-PL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16:30 </a:t>
            </a:r>
            <a:r>
              <a:rPr lang="pl-PL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Warsztaty część 2</a:t>
            </a:r>
          </a:p>
        </p:txBody>
      </p:sp>
      <p:pic>
        <p:nvPicPr>
          <p:cNvPr id="8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76" y="758526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400" dirty="0" smtClean="0">
                <a:latin typeface="Calibri" panose="020F0502020204030204" pitchFamily="34" charset="0"/>
              </a:rPr>
              <a:t>SPONSOR spotkania:</a:t>
            </a:r>
            <a:r>
              <a:rPr lang="pl-PL" sz="3600" dirty="0" smtClean="0">
                <a:latin typeface="Calibri" panose="020F0502020204030204" pitchFamily="34" charset="0"/>
              </a:rPr>
              <a:t/>
            </a:r>
            <a:br>
              <a:rPr lang="pl-PL" sz="3600" dirty="0" smtClean="0">
                <a:latin typeface="Calibri" panose="020F0502020204030204" pitchFamily="34" charset="0"/>
              </a:rPr>
            </a:br>
            <a:r>
              <a:rPr lang="pl-PL" sz="4800" dirty="0" smtClean="0">
                <a:latin typeface="Calibri" panose="020F0502020204030204" pitchFamily="34" charset="0"/>
              </a:rPr>
              <a:t>GFT Polska</a:t>
            </a:r>
            <a:br>
              <a:rPr lang="pl-PL" sz="4800" dirty="0" smtClean="0">
                <a:latin typeface="Calibri" panose="020F0502020204030204" pitchFamily="34" charset="0"/>
              </a:rPr>
            </a:br>
            <a:r>
              <a:rPr lang="pl-PL" sz="2400" dirty="0" smtClean="0">
                <a:latin typeface="Calibri" panose="020F0502020204030204" pitchFamily="34" charset="0"/>
              </a:rPr>
              <a:t>Dziękujemy!</a:t>
            </a:r>
            <a:endParaRPr lang="pl-PL" sz="4400" dirty="0">
              <a:latin typeface="Calibri" panose="020F0502020204030204" pitchFamily="34" charset="0"/>
            </a:endParaRPr>
          </a:p>
        </p:txBody>
      </p:sp>
      <p:pic>
        <p:nvPicPr>
          <p:cNvPr id="5" name="Picture 2" descr="Poznańska Grupa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15159"/>
            <a:ext cx="2238823" cy="11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a 9"/>
          <p:cNvGrpSpPr/>
          <p:nvPr/>
        </p:nvGrpSpPr>
        <p:grpSpPr>
          <a:xfrm>
            <a:off x="6646018" y="493776"/>
            <a:ext cx="5175547" cy="1255660"/>
            <a:chOff x="6646018" y="493776"/>
            <a:chExt cx="5175547" cy="1255660"/>
          </a:xfrm>
        </p:grpSpPr>
        <p:sp>
          <p:nvSpPr>
            <p:cNvPr id="11" name="pole tekstowe 10"/>
            <p:cNvSpPr txBox="1"/>
            <p:nvPr/>
          </p:nvSpPr>
          <p:spPr>
            <a:xfrm>
              <a:off x="6646018" y="49377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facebook.com/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2" name="Obraz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22" y="541409"/>
              <a:ext cx="304843" cy="304843"/>
            </a:xfrm>
            <a:prstGeom prst="rect">
              <a:avLst/>
            </a:prstGeom>
          </p:spPr>
        </p:pic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969205"/>
              <a:ext cx="304800" cy="304800"/>
            </a:xfrm>
            <a:prstGeom prst="rect">
              <a:avLst/>
            </a:prstGeom>
          </p:spPr>
        </p:pic>
        <p:pic>
          <p:nvPicPr>
            <p:cNvPr id="14" name="Obraz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6765" y="1443697"/>
              <a:ext cx="304800" cy="304800"/>
            </a:xfrm>
            <a:prstGeom prst="rect">
              <a:avLst/>
            </a:prstGeom>
          </p:spPr>
        </p:pic>
        <p:sp>
          <p:nvSpPr>
            <p:cNvPr id="15" name="pole tekstowe 14"/>
            <p:cNvSpPr txBox="1"/>
            <p:nvPr/>
          </p:nvSpPr>
          <p:spPr>
            <a:xfrm>
              <a:off x="6646018" y="897734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github.com/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pole tekstowe 15"/>
            <p:cNvSpPr txBox="1"/>
            <p:nvPr/>
          </p:nvSpPr>
          <p:spPr>
            <a:xfrm>
              <a:off x="6646018" y="1349326"/>
              <a:ext cx="4824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2000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@</a:t>
              </a:r>
              <a:r>
                <a:rPr lang="pl-PL" sz="20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pgdotnet</a:t>
              </a:r>
              <a:endParaRPr lang="pl-PL" sz="2000" dirty="0" smtClean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442" y="5457209"/>
            <a:ext cx="2575560" cy="4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256</TotalTime>
  <Words>53</Words>
  <Application>Microsoft Office PowerPoint</Application>
  <PresentationFormat>Panoramiczny</PresentationFormat>
  <Paragraphs>16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Calibri</vt:lpstr>
      <vt:lpstr>Tw Cen MT</vt:lpstr>
      <vt:lpstr>Tw Cen MT Condensed</vt:lpstr>
      <vt:lpstr>Wingdings</vt:lpstr>
      <vt:lpstr>Wingdings 3</vt:lpstr>
      <vt:lpstr>Integralny</vt:lpstr>
      <vt:lpstr>Warsztaty z RX</vt:lpstr>
      <vt:lpstr>Agenda</vt:lpstr>
      <vt:lpstr>SPONSOR spotkania: GFT Polska Dziękujemy!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48. SPOTKANIE POZNAŃSKIEJ GRUPY .NET</dc:title>
  <dc:creator>Bartosz Sokół</dc:creator>
  <cp:lastModifiedBy>Bartosz Sokół</cp:lastModifiedBy>
  <cp:revision>30</cp:revision>
  <dcterms:created xsi:type="dcterms:W3CDTF">2015-03-25T10:49:03Z</dcterms:created>
  <dcterms:modified xsi:type="dcterms:W3CDTF">2015-09-03T18:50:12Z</dcterms:modified>
</cp:coreProperties>
</file>