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62E9B-7296-49C8-B187-D65D75D3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88D9D2-1A1D-454A-AC1A-833625436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C475E-9012-42F8-8219-41C402CA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A759F-2235-46AF-8A00-AA000FD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8857F-F882-42A8-8AD8-830999D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58236-7BF3-4FFF-ADF7-48EE3EA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68E40-0897-4C44-BD4C-B8A4135F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24D44-44E4-47BF-A89F-A84948F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216F-AEF7-4172-918B-FB321ED8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9D0B-FEC9-4849-B2F7-C440F40C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8DDC49-B7B3-4FFB-9F30-434F5EBA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02B0A9-39B8-4A7C-9CF9-549C0F89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818A0-2F20-4058-91E8-E99787DB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B33FC-663C-40D5-B469-F12E9B5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D6F07-7089-42D2-AC7A-294B799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07CD9-742D-45BD-9189-50414E40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B0A-7A24-4182-82ED-7768F4AF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98CA3-868D-41D5-BB5E-A0B3649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3BB0C-79A7-4C68-8B74-15601264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3BA0E-A730-456B-89B1-B451C0B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9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9D823-6C33-4C83-8EB0-637881F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4327E-FA44-4CD0-A37E-62CD9B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6C570-906D-4234-9618-06B51FB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C7BAE-9930-4B85-A260-1976313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F20C3-FB43-45C9-BD56-469C5237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71BA-BA73-40AA-A120-52610853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73270-B833-4235-8D41-8865D86D1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978878-9906-49D7-8665-DEC3740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18F46-F2FD-42B3-8279-9AE81FD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F1EDE-91F1-4AD9-9DDE-7EB2A9D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AC4FF-FB4F-46FA-B2BE-25E0FA1A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4D5B7-11FB-4B90-A57D-E7AEBAE5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3D70F-9400-4D49-A1FD-EF2E483F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C892F-308E-4A01-98DA-8279234D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B7951-65F6-478F-BFDA-AE29931F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9C45BE-BECF-461B-B8A9-8855F165A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3DB329-8823-4D8A-B1B3-164FEA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A75B45-3132-428D-A869-31E0DA01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D4412D-2357-4B17-AF75-072BCFDB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5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B682-B763-4430-9A96-6A06E513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F285D0-12A0-49A7-976B-8F094E0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7862C-0204-4E6E-AB5C-46FCCC0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64318-CC8F-4D11-92D3-7B28A3B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FBAF4C-C076-4012-B3BF-1F365629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32192-1043-416C-B1BF-833753A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B9005F-27C6-484E-99FE-AA0AFDC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5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91FE8-77B6-458C-AEF6-85220F8A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7EECF-FAC1-4BE9-8A11-79A80CBF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CF597-A428-4DBF-90D7-82EDF19C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D4AFF-2815-4706-9E75-1D3E6446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FBDFAF-4A92-4D1A-B643-8EB8C3C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0CAA8-AA4C-41FC-BAF0-C9496C5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373A2-26F5-4382-8CAA-E3EE0DF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21D76-26E4-4881-BDFA-92E901CE8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A27DC2-E9DE-49C0-8216-92674FB2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6FA1E-EDBC-4838-866A-01E0C4C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3BD32-AD6D-448C-B80B-34B5F3A3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6A13FF-AD49-442D-B21A-FB13C2C6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8E7624-18FC-4764-A7B7-53372799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070DD-E0B7-4755-BF1B-513210FA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2B820-9E8E-4388-8CC0-97AFD5F84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3321-33C2-48C6-86D5-AE68DB03724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BC76A-FA62-49E0-AD6F-D8043698C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D254A-0157-42A5-ACA4-8F13E98E0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1DE8E52-E6EB-4623-A5A3-16E1B32887BA}"/>
              </a:ext>
            </a:extLst>
          </p:cNvPr>
          <p:cNvSpPr/>
          <p:nvPr/>
        </p:nvSpPr>
        <p:spPr>
          <a:xfrm>
            <a:off x="5372098" y="1257300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B9D1D2-EDEF-415A-A48F-98B71C405CEA}"/>
              </a:ext>
            </a:extLst>
          </p:cNvPr>
          <p:cNvSpPr/>
          <p:nvPr/>
        </p:nvSpPr>
        <p:spPr>
          <a:xfrm>
            <a:off x="3216023" y="2709000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65CBFA-ECC7-4293-AAD2-750C0EE32EC5}"/>
              </a:ext>
            </a:extLst>
          </p:cNvPr>
          <p:cNvSpPr/>
          <p:nvPr/>
        </p:nvSpPr>
        <p:spPr>
          <a:xfrm>
            <a:off x="4103076" y="4876800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6752EA6-BB15-4EA6-813D-146A50DED792}"/>
              </a:ext>
            </a:extLst>
          </p:cNvPr>
          <p:cNvSpPr/>
          <p:nvPr/>
        </p:nvSpPr>
        <p:spPr>
          <a:xfrm>
            <a:off x="6624507" y="4876800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563A0B-CD87-44CC-968A-03870A7AED3A}"/>
              </a:ext>
            </a:extLst>
          </p:cNvPr>
          <p:cNvSpPr/>
          <p:nvPr/>
        </p:nvSpPr>
        <p:spPr>
          <a:xfrm>
            <a:off x="7520353" y="2709000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73981A-81C8-4B03-9100-815527B444A7}"/>
              </a:ext>
            </a:extLst>
          </p:cNvPr>
          <p:cNvCxnSpPr>
            <a:cxnSpLocks/>
          </p:cNvCxnSpPr>
          <p:nvPr/>
        </p:nvCxnSpPr>
        <p:spPr>
          <a:xfrm>
            <a:off x="6136059" y="1890346"/>
            <a:ext cx="134033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366D9E3-23E6-4F8F-9B8A-DC9E3CEB1CAF}"/>
              </a:ext>
            </a:extLst>
          </p:cNvPr>
          <p:cNvCxnSpPr/>
          <p:nvPr/>
        </p:nvCxnSpPr>
        <p:spPr>
          <a:xfrm>
            <a:off x="5946531" y="2042746"/>
            <a:ext cx="958361" cy="268165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A7F52AC-C43C-436B-9A7E-146A1F9D6161}"/>
              </a:ext>
            </a:extLst>
          </p:cNvPr>
          <p:cNvCxnSpPr>
            <a:cxnSpLocks/>
          </p:cNvCxnSpPr>
          <p:nvPr/>
        </p:nvCxnSpPr>
        <p:spPr>
          <a:xfrm>
            <a:off x="3744064" y="3559419"/>
            <a:ext cx="581751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5F9816F-A27E-4104-B518-53F3F0D75B37}"/>
              </a:ext>
            </a:extLst>
          </p:cNvPr>
          <p:cNvCxnSpPr>
            <a:cxnSpLocks/>
          </p:cNvCxnSpPr>
          <p:nvPr/>
        </p:nvCxnSpPr>
        <p:spPr>
          <a:xfrm flipH="1">
            <a:off x="4036651" y="1890346"/>
            <a:ext cx="126951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58CC2F7-BEE5-4BD2-A8B6-B467FD8088DD}"/>
              </a:ext>
            </a:extLst>
          </p:cNvPr>
          <p:cNvCxnSpPr>
            <a:cxnSpLocks/>
          </p:cNvCxnSpPr>
          <p:nvPr/>
        </p:nvCxnSpPr>
        <p:spPr>
          <a:xfrm>
            <a:off x="4080612" y="3104169"/>
            <a:ext cx="330785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5067C7E-F51A-4512-AC37-6E27F43927FA}"/>
              </a:ext>
            </a:extLst>
          </p:cNvPr>
          <p:cNvCxnSpPr>
            <a:cxnSpLocks/>
          </p:cNvCxnSpPr>
          <p:nvPr/>
        </p:nvCxnSpPr>
        <p:spPr>
          <a:xfrm flipH="1">
            <a:off x="7313233" y="3559419"/>
            <a:ext cx="441583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96C19F0-F909-4DB4-A4F7-8A1019CD3B76}"/>
              </a:ext>
            </a:extLst>
          </p:cNvPr>
          <p:cNvCxnSpPr>
            <a:cxnSpLocks/>
          </p:cNvCxnSpPr>
          <p:nvPr/>
        </p:nvCxnSpPr>
        <p:spPr>
          <a:xfrm flipH="1">
            <a:off x="4657974" y="2042746"/>
            <a:ext cx="853828" cy="2705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02072B-6487-407F-81BD-A41FC207D605}"/>
              </a:ext>
            </a:extLst>
          </p:cNvPr>
          <p:cNvCxnSpPr>
            <a:cxnSpLocks/>
          </p:cNvCxnSpPr>
          <p:nvPr/>
        </p:nvCxnSpPr>
        <p:spPr>
          <a:xfrm>
            <a:off x="4960093" y="5280501"/>
            <a:ext cx="150078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90D7F7F-301D-4AD3-8528-1C474D75593D}"/>
              </a:ext>
            </a:extLst>
          </p:cNvPr>
          <p:cNvCxnSpPr>
            <a:cxnSpLocks/>
          </p:cNvCxnSpPr>
          <p:nvPr/>
        </p:nvCxnSpPr>
        <p:spPr>
          <a:xfrm>
            <a:off x="3936023" y="3383573"/>
            <a:ext cx="2688484" cy="15156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60BB62F-D7FE-455E-8001-37C47F4BE820}"/>
              </a:ext>
            </a:extLst>
          </p:cNvPr>
          <p:cNvCxnSpPr>
            <a:cxnSpLocks/>
          </p:cNvCxnSpPr>
          <p:nvPr/>
        </p:nvCxnSpPr>
        <p:spPr>
          <a:xfrm flipV="1">
            <a:off x="4867037" y="3279531"/>
            <a:ext cx="2609355" cy="16207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Grafik 48" descr="Pfeil: Kurve gegen den Uhrzeigersinn">
            <a:extLst>
              <a:ext uri="{FF2B5EF4-FFF2-40B4-BE49-F238E27FC236}">
                <a16:creationId xmlns:a16="http://schemas.microsoft.com/office/drawing/2014/main" id="{7C2CE12E-177E-460E-92FE-BBCD1338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88254">
            <a:off x="7686262" y="961814"/>
            <a:ext cx="1297028" cy="1297028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BC37F10-299B-4FD0-AB77-8566190D7C87}"/>
              </a:ext>
            </a:extLst>
          </p:cNvPr>
          <p:cNvGrpSpPr/>
          <p:nvPr/>
        </p:nvGrpSpPr>
        <p:grpSpPr>
          <a:xfrm>
            <a:off x="9021790" y="2580222"/>
            <a:ext cx="794472" cy="811013"/>
            <a:chOff x="8938112" y="4469489"/>
            <a:chExt cx="794472" cy="811013"/>
          </a:xfrm>
        </p:grpSpPr>
        <p:pic>
          <p:nvPicPr>
            <p:cNvPr id="68" name="Grafik 67" descr="Martinshorn">
              <a:extLst>
                <a:ext uri="{FF2B5EF4-FFF2-40B4-BE49-F238E27FC236}">
                  <a16:creationId xmlns:a16="http://schemas.microsoft.com/office/drawing/2014/main" id="{DF504B8E-4F84-4620-BA60-F0897926E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69" name="Grafik 54" descr="Auto">
              <a:extLst>
                <a:ext uri="{FF2B5EF4-FFF2-40B4-BE49-F238E27FC236}">
                  <a16:creationId xmlns:a16="http://schemas.microsoft.com/office/drawing/2014/main" id="{16DB8B46-AAB6-4E14-8C1D-637B209DFA6B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1DFEAABE-7292-4091-9A20-83CA2CE3E5E8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E80E78F4-C264-433A-8142-F0CC48D23A4E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700A0B01-88C3-4E66-BC76-9A779BA41D8F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DD44F3B-7A3B-4ADE-B1CF-8C5EF8BB66AC}"/>
              </a:ext>
            </a:extLst>
          </p:cNvPr>
          <p:cNvGrpSpPr/>
          <p:nvPr/>
        </p:nvGrpSpPr>
        <p:grpSpPr>
          <a:xfrm>
            <a:off x="9013830" y="1853673"/>
            <a:ext cx="794472" cy="811013"/>
            <a:chOff x="8938112" y="4469489"/>
            <a:chExt cx="794472" cy="811013"/>
          </a:xfrm>
        </p:grpSpPr>
        <p:pic>
          <p:nvPicPr>
            <p:cNvPr id="74" name="Grafik 73" descr="Martinshorn">
              <a:extLst>
                <a:ext uri="{FF2B5EF4-FFF2-40B4-BE49-F238E27FC236}">
                  <a16:creationId xmlns:a16="http://schemas.microsoft.com/office/drawing/2014/main" id="{0BDE191E-3787-41C0-AC1F-54A14156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75" name="Grafik 54" descr="Auto">
              <a:extLst>
                <a:ext uri="{FF2B5EF4-FFF2-40B4-BE49-F238E27FC236}">
                  <a16:creationId xmlns:a16="http://schemas.microsoft.com/office/drawing/2014/main" id="{538C3875-54BB-4093-BCAD-14375D62AB8E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8D90AF32-B3A1-4C95-AECB-C8F067C021D2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EAA14C59-760C-4431-8694-FE3E10AD25F1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09CF9ED2-5BDD-43C6-897A-A463E3322028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2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9EC666-0089-4967-8474-D2121765FBD4}"/>
              </a:ext>
            </a:extLst>
          </p:cNvPr>
          <p:cNvSpPr/>
          <p:nvPr/>
        </p:nvSpPr>
        <p:spPr>
          <a:xfrm>
            <a:off x="1710390" y="1302527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E8C98E-362C-4A70-AC6D-E82683073435}"/>
              </a:ext>
            </a:extLst>
          </p:cNvPr>
          <p:cNvSpPr/>
          <p:nvPr/>
        </p:nvSpPr>
        <p:spPr>
          <a:xfrm>
            <a:off x="2329858" y="1297592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EA99EF-E85B-4126-A4D4-1196BB05EA18}"/>
              </a:ext>
            </a:extLst>
          </p:cNvPr>
          <p:cNvSpPr/>
          <p:nvPr/>
        </p:nvSpPr>
        <p:spPr>
          <a:xfrm>
            <a:off x="29493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MaxPool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EC31CB-2B80-454B-93A2-134221B2A5A2}"/>
              </a:ext>
            </a:extLst>
          </p:cNvPr>
          <p:cNvSpPr/>
          <p:nvPr/>
        </p:nvSpPr>
        <p:spPr>
          <a:xfrm>
            <a:off x="3568794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5BBECA-CC67-44E2-8814-2BB64AC8588D}"/>
              </a:ext>
            </a:extLst>
          </p:cNvPr>
          <p:cNvSpPr/>
          <p:nvPr/>
        </p:nvSpPr>
        <p:spPr>
          <a:xfrm>
            <a:off x="4809238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37AC9-0C03-44DF-A16C-4A955AEEEDDB}"/>
              </a:ext>
            </a:extLst>
          </p:cNvPr>
          <p:cNvSpPr/>
          <p:nvPr/>
        </p:nvSpPr>
        <p:spPr>
          <a:xfrm>
            <a:off x="4195115" y="1993261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0322BDE-25E8-40ED-AAF3-04E0EB870CA8}"/>
              </a:ext>
            </a:extLst>
          </p:cNvPr>
          <p:cNvSpPr/>
          <p:nvPr/>
        </p:nvSpPr>
        <p:spPr>
          <a:xfrm>
            <a:off x="6022270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EA31907-8C5E-4737-830A-41530857C90D}"/>
              </a:ext>
            </a:extLst>
          </p:cNvPr>
          <p:cNvSpPr/>
          <p:nvPr/>
        </p:nvSpPr>
        <p:spPr>
          <a:xfrm>
            <a:off x="72372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3D4EF-5DBC-4764-BEDE-70C5F3AB2D44}"/>
              </a:ext>
            </a:extLst>
          </p:cNvPr>
          <p:cNvSpPr/>
          <p:nvPr/>
        </p:nvSpPr>
        <p:spPr>
          <a:xfrm>
            <a:off x="5405543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B55289-DA8B-4751-BB73-554E64A7C799}"/>
              </a:ext>
            </a:extLst>
          </p:cNvPr>
          <p:cNvSpPr/>
          <p:nvPr/>
        </p:nvSpPr>
        <p:spPr>
          <a:xfrm>
            <a:off x="6638997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8AA47-E603-4341-B9FB-12EB54530FBA}"/>
              </a:ext>
            </a:extLst>
          </p:cNvPr>
          <p:cNvSpPr/>
          <p:nvPr/>
        </p:nvSpPr>
        <p:spPr>
          <a:xfrm>
            <a:off x="3568794" y="2006417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E870A4-9400-4BA0-8ACF-3A747167DB4C}"/>
              </a:ext>
            </a:extLst>
          </p:cNvPr>
          <p:cNvSpPr/>
          <p:nvPr/>
        </p:nvSpPr>
        <p:spPr>
          <a:xfrm rot="5400000">
            <a:off x="9453184" y="-782830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Kalman 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1649DED-D179-48C5-A007-BFAAB37AD709}"/>
              </a:ext>
            </a:extLst>
          </p:cNvPr>
          <p:cNvSpPr/>
          <p:nvPr/>
        </p:nvSpPr>
        <p:spPr>
          <a:xfrm>
            <a:off x="7881086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Batch and l_2 </a:t>
            </a:r>
            <a:r>
              <a:rPr lang="de-DE" dirty="0" err="1"/>
              <a:t>normalization</a:t>
            </a:r>
            <a:endParaRPr lang="de-DE" dirty="0"/>
          </a:p>
        </p:txBody>
      </p:sp>
      <p:pic>
        <p:nvPicPr>
          <p:cNvPr id="18" name="Grafik 17" descr="Pfeil: Gerade">
            <a:extLst>
              <a:ext uri="{FF2B5EF4-FFF2-40B4-BE49-F238E27FC236}">
                <a16:creationId xmlns:a16="http://schemas.microsoft.com/office/drawing/2014/main" id="{A9E885ED-7EEE-4150-A058-254705F1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77125" y="3063898"/>
            <a:ext cx="914400" cy="914400"/>
          </a:xfrm>
          <a:prstGeom prst="rect">
            <a:avLst/>
          </a:prstGeom>
        </p:spPr>
      </p:pic>
      <p:pic>
        <p:nvPicPr>
          <p:cNvPr id="19" name="Grafik 18" descr="Pfeil: Gerade">
            <a:extLst>
              <a:ext uri="{FF2B5EF4-FFF2-40B4-BE49-F238E27FC236}">
                <a16:creationId xmlns:a16="http://schemas.microsoft.com/office/drawing/2014/main" id="{F135F292-48B4-42AA-9A65-76F25461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405582" y="2989891"/>
            <a:ext cx="2600109" cy="914400"/>
          </a:xfrm>
          <a:prstGeom prst="rect">
            <a:avLst/>
          </a:prstGeom>
        </p:spPr>
      </p:pic>
      <p:pic>
        <p:nvPicPr>
          <p:cNvPr id="20" name="Grafik 19" descr="Pfeil: Gerade">
            <a:extLst>
              <a:ext uri="{FF2B5EF4-FFF2-40B4-BE49-F238E27FC236}">
                <a16:creationId xmlns:a16="http://schemas.microsoft.com/office/drawing/2014/main" id="{797638BE-0147-484F-8014-54D8B10C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42674" y="2075490"/>
            <a:ext cx="914400" cy="914400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id="{AEDE1FEF-EAF5-4957-97A3-5B179F9E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3483" y="2989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Gebert</dc:creator>
  <cp:lastModifiedBy>Patrick Gebert</cp:lastModifiedBy>
  <cp:revision>7</cp:revision>
  <dcterms:created xsi:type="dcterms:W3CDTF">2018-11-05T17:55:09Z</dcterms:created>
  <dcterms:modified xsi:type="dcterms:W3CDTF">2018-11-06T02:55:52Z</dcterms:modified>
</cp:coreProperties>
</file>