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20" autoAdjust="0"/>
  </p:normalViewPr>
  <p:slideViewPr>
    <p:cSldViewPr snapToGrid="0">
      <p:cViewPr varScale="1">
        <p:scale>
          <a:sx n="70" d="100"/>
          <a:sy n="70" d="100"/>
        </p:scale>
        <p:origin x="20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„Разработка на сайт на салон за красота с добавена функционалност за on-line резервиране на дата и час.“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 било много трудно, ако не и невъзможно, да се разработи универсален сайт по дадена тема. А и не e нужно. Затова заданието на моят проект предполага, че един конкрететен, макар и въображаем, салон за красота, наречен  ,,Blooms by beauty” иска да направи свой собствен сайт. Този сайт не само ще представи предлаганите в салона услуги, но и ще има възможност за записване на часове on-line.</a:t>
            </a:r>
          </a:p>
          <a:p>
            <a:r>
              <a:rPr lang="ru-RU" dirty="0" smtClean="0"/>
              <a:t>Запазването на часове онлайн има множество предимства, които правят тези системи ефективен и удобен инструмент както за клиентите, така и за бизнеса.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Дизайнът на World Wide Web води своето начало от статични,  ръчно кодирани HTML текстови файлове, публикувани на уеб сървъри . Но още през далечната 1995 г. се появяват първите интегрирани езикови среди за разработка като PHP и Active Server Pages . </a:t>
            </a:r>
          </a:p>
          <a:p>
            <a:r>
              <a:rPr lang="ru-RU" dirty="0" smtClean="0"/>
              <a:t>По-голямата част от езиците за създаване на динамични уеб страници имат библиотеки, които да помогнат при общите задачи, но това не е достатъчно. Затова се появяват т.н frameworks – софтуерни рамки, които събират множество библиотеки и инструменти  в един компактен софтуерен стек , който да използват уеб разработчиците. </a:t>
            </a:r>
          </a:p>
          <a:p>
            <a:r>
              <a:rPr lang="ru-RU" dirty="0" smtClean="0"/>
              <a:t>По-известните са: CakePHP, Laravel, Zend Framework, Ruby on Rails и др.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Един от най-популярните в момента езици за програмиране в момента е Python. Той успешно се използва и за разработването на динамични сайтове и уеб приложения. И, естествено, има своите софтуерни рамки. И не една.</a:t>
            </a:r>
          </a:p>
          <a:p>
            <a:r>
              <a:rPr lang="ru-RU" dirty="0" smtClean="0"/>
              <a:t>Такива са Web2Py, Flask, Esmerald и др.</a:t>
            </a:r>
          </a:p>
          <a:p>
            <a:r>
              <a:rPr lang="ru-RU" dirty="0" smtClean="0"/>
              <a:t>И, естествено, Django. Той доминира в ИТ индустрията през последните 10-15 години. Създаден е през 2005 година, първата стабилна версия е пусната през 2008 година. Оттогава той е станал една от най-популярните платформи за уеб разработка в света.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Това, което вижда потребителят е резултат от работата на бакенд софтуера, но пристига до него под формата на HTML документи. </a:t>
            </a:r>
          </a:p>
          <a:p>
            <a:r>
              <a:rPr lang="ru-RU" dirty="0" smtClean="0"/>
              <a:t>HTML е стандартен език за оформление на уеб Актуалната версия е HTML5.</a:t>
            </a:r>
          </a:p>
          <a:p>
            <a:r>
              <a:rPr lang="ru-RU" dirty="0" smtClean="0"/>
              <a:t>HTML е използван в комбинация с други технологии като CSS и JavaScript, за да се създадат интерактивни уеб страници и уеб приложения. CSS се използва за оформление на уеб страници, като определя външния вид на елементите, а JavaScript се използва за създаване на динамични ефекти, като например форми за вход или анимации на страници.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Заданието за дипломния проект всъщност означава, че трябва да се разработи  динамичен информационен сайт. Информационен, защото по задание трябва да има няколко страници и да предлага информацция за салона. Динамичен – защото предлаганата информация може да се променя, бе за да се прекодира самото приложение. </a:t>
            </a:r>
          </a:p>
          <a:p>
            <a:r>
              <a:rPr lang="ru-RU" dirty="0" smtClean="0"/>
              <a:t>Със сигурност има различни начини, средства и технологии за решаване на поставената задача. Но моят избор е Python, Django и Bootstrap.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Страниците които сайтът трябва да предоставя са „Начало“, „За нас“, „Салон“, „Резервации“ и „Контакти“. Секцията „Резервации“ е оформена като on-line форма за заявка на час и услуга. </a:t>
            </a:r>
          </a:p>
          <a:p>
            <a:r>
              <a:rPr lang="ru-RU" dirty="0" smtClean="0"/>
              <a:t>Bootstrap е библиотеката, която позволява да се създаде естетичен и в същото време адаптивен (responsive) дизайн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Предвидена е проверка дали салона е в състояние в посочения час да може да предостави на клиента заявената услуга. Логиката на проверката е резлизирана в изгледите (views.py). На слайда е показана структурата на приложението и, може би, най-важният изглед  „book_now“, който от страна на сървъра обработва данните от формата за заявка за резервация.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заключение, дипломната работа успешно демонстрира възможностите за разработка на динамичен уеб сайт с използването на Python и Django.</a:t>
            </a:r>
          </a:p>
          <a:p>
            <a:r>
              <a:rPr lang="ru-RU" dirty="0" smtClean="0"/>
              <a:t>Считам, че всички поставени в заданието задачи са изпълнени. Получи се едно добро и, бих казала, напълно приложимо на практиката приложение. </a:t>
            </a:r>
          </a:p>
          <a:p>
            <a:r>
              <a:rPr lang="ru-RU" smtClean="0"/>
              <a:t>Възможно е да се добавят и други функции, да се оптимизират някои от компонентите и, евентуално, да се адаптира към конкретен клиент.</a:t>
            </a:r>
          </a:p>
          <a:p>
            <a:endParaRPr lang="bg-BG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635" y="2516941"/>
            <a:ext cx="8031332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163638" indent="-1163638" algn="just">
              <a:spcAft>
                <a:spcPts val="0"/>
              </a:spcAft>
            </a:pPr>
            <a:r>
              <a:rPr lang="bg-BG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на сайт на салон за красота с добавена функционалност за on-line резервиране на дата и час</a:t>
            </a:r>
            <a:r>
              <a:rPr lang="bg-BG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8741" y="5377758"/>
            <a:ext cx="49618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Фатима Ибрахим Туталъ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719" y="90075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:</a:t>
            </a:r>
            <a:r>
              <a:rPr lang="en-US" dirty="0"/>
              <a:t> WWW - </a:t>
            </a:r>
            <a:r>
              <a:rPr lang="bg-BG" dirty="0"/>
              <a:t>история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</a:t>
            </a:r>
            <a:r>
              <a:rPr lang="bg-BG" dirty="0"/>
              <a:t>и </a:t>
            </a:r>
            <a:r>
              <a:rPr lang="en-US" dirty="0"/>
              <a:t>Django - </a:t>
            </a:r>
            <a:r>
              <a:rPr lang="bg-BG" dirty="0"/>
              <a:t>въведение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HTML </a:t>
            </a:r>
            <a:r>
              <a:rPr lang="bg-BG" dirty="0"/>
              <a:t>и компания</a:t>
            </a:r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Изборът на технология</a:t>
            </a:r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825" y="473838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Структурата</a:t>
            </a:r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Backend </a:t>
            </a:r>
            <a:r>
              <a:rPr lang="bg-BG" dirty="0"/>
              <a:t>поглед</a:t>
            </a:r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943</Words>
  <Application>Microsoft Office PowerPoint</Application>
  <PresentationFormat>Widescreen</PresentationFormat>
  <Paragraphs>55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8</cp:revision>
  <dcterms:created xsi:type="dcterms:W3CDTF">2024-05-06T01:58:34Z</dcterms:created>
  <dcterms:modified xsi:type="dcterms:W3CDTF">2024-05-12T09:43:04Z</dcterms:modified>
</cp:coreProperties>
</file>