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6.5.2024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6.5.2024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6.5.2024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76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890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0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6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9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12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5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3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6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6.5.2024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4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6.5.2024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3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6.5.2024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6.5.2024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5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6.5.2024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6.5.2024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2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3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635" y="2516941"/>
            <a:ext cx="8031332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163638" indent="-1163638" algn="just">
              <a:spcAft>
                <a:spcPts val="0"/>
              </a:spcAft>
            </a:pPr>
            <a:r>
              <a:rPr lang="bg-BG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на сайт на салон за красота с добавена функционалност за on-line резервиране на дата и час</a:t>
            </a:r>
            <a:r>
              <a:rPr lang="bg-BG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8741" y="5377758"/>
            <a:ext cx="49618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Фатима Ибрахим Туталъ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56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7</cp:revision>
  <dcterms:created xsi:type="dcterms:W3CDTF">2024-05-06T01:58:34Z</dcterms:created>
  <dcterms:modified xsi:type="dcterms:W3CDTF">2024-05-06T02:59:42Z</dcterms:modified>
</cp:coreProperties>
</file>