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520" autoAdjust="0"/>
  </p:normalViewPr>
  <p:slideViewPr>
    <p:cSldViewPr snapToGrid="0">
      <p:cViewPr varScale="1">
        <p:scale>
          <a:sx n="70" d="100"/>
          <a:sy n="70" d="100"/>
        </p:scale>
        <p:origin x="20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„Разработване на WEB-базирано приложение за резервации на места в ресторант. Клиентите могат да проверяват наличието на свободни места за определена дата и заведение, да научат повече за предлаганите условия и менюта и да запазват места.“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Всеки един ресторант или клуб, независимо колко е популярен и успешен, почти във всеки момент от своето работно време има незаети маси. Ресторантът може Да определи колко определен брой места, които да предложи за резервиране он-лайн. И тука  идва разработеното от мен приложени – един своеобразен портал за реклама и резервации. Така заведението не трупа загуби от незаетите си маси, клиентите  откриват нови кухни и места за приятно прекарване на времето.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решаване на поставената ми задача избрах Django. Това e известен framework за създаване на динамични уеб приложения и сайтове. Базира се на MVC шаблона и е напълно безплатен за ползване и инсталиране. Използваме се за създаването на уеб системи, които трябва да включват разнообразни функционалности. Разработен е и се поддържа от Django Software Foundation. Има огроман общност от програмисти, които доброволно и безвъзмездно съдействат за неговото развитие. 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Системата се базира изцяло на езика за програмиране Python. Това гарантира лесното четене и разбиране на програмния код, както и възможността за надграждане и поддръжка на готовото уеб приложение.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Ключови елементи на django: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</a:t>
            </a:r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бързина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сайтовете се зареждат много бързо, понеже не се ползват излишни кодови фрагменти. Django предоставя възможност за използване само на най-необходимото, за да се зареждат страниците светкавично, без излишен товар;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</a:t>
            </a:r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администриране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позволява промяна на елементи от дизайна и съдържанието на уеб приложението. Това изцяло зависи от разработчиците, но платформата го поддържа напълно;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</a:t>
            </a:r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функционалност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има възможност за свързване с различни външни системи. На разположение са библиотеки за почти всичко, необходимо е единствено да се включат.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</a:t>
            </a:r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мащабируемост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приложенията може да се надграждат съвсем лесно с времето. Практически няма ограничения за допълнителните функционалности, които може да има Django сайт.</a:t>
            </a:r>
          </a:p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изборът на платформа е ключов при разрабоването на уеб-приложение, то другият не по-малко важен елемент е изборът на база данни.</a:t>
            </a:r>
          </a:p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База данни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колекция от логически свързани данни в конкретна предметна област, които са структурирани по определен начин.</a:t>
            </a:r>
          </a:p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за управление на бази данни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компютърно приложение (софтуер), създадено да позволи създаването, актуализацирането и администрирането на бази данни. Добре известни СУБД включват MySQL, PostgreSQL, Microsoft SQL Server, Oracle, Sybase и др.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моето приложение аз избрах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MySQL.</a:t>
            </a: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Изборът на Django предопределя и подхода за изграждане на клиентския интерфейс. По задание сайтът трябва да има страници „Начало“, „За нас“, „Резервации“ и „Контакти“ и следователно трябва да има съответните шаблони Но ако се вгледаме по подробно, страницата about, страницата index, страницата резервации - те всичките могат да наследяват една обща страница, което по същество представлява класически Django подход. На слайда в ляво е шаблонът base.html, а от дясно за пример е показан шаблонът index, който наследява base.html.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шаблоните само оформят външния вид. Най-важната част са т.н. „изгледи“ Изгледите често ги наричат и контролери, заради логиката на приложението, която те реализират. Те съединяват в едно цало визията, логиката и данните.</a:t>
            </a:r>
          </a:p>
          <a:p>
            <a:r>
              <a:rPr lang="ru-RU" dirty="0" smtClean="0"/>
              <a:t>А данните в Django са представени от т.н модели – класове описващи таблиците в базата данни. </a:t>
            </a:r>
          </a:p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Това е начинът по който Django създава добре оформени и функционални приложения с ясна структура и логика.</a:t>
            </a:r>
          </a:p>
          <a:p>
            <a:r>
              <a:rPr lang="ru-RU" dirty="0" smtClean="0"/>
              <a:t>За изпращане на запитвания към сървъра р изплзвам класическият подход в уеб-програмирането – форми. Django има вградени механизми за работа с форми. Нещо повече, възможно е конкретна форма да се обвърже директно с таблица от базата данни.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Представената разработка представлява едно завършено, пълнофункционално приложение. Основната цел – да се демонстрира определен подход за изграждане на потребителски интерфейс за уеб-базирано приложение я считам за постигната.  </a:t>
            </a:r>
          </a:p>
          <a:p>
            <a:r>
              <a:rPr lang="ru-RU" dirty="0" smtClean="0"/>
              <a:t>Разработката ми показва как с използване само на форми и  модели може да се направи пълноценно трислойно приложение.</a:t>
            </a:r>
          </a:p>
          <a:p>
            <a:r>
              <a:rPr lang="ru-RU" dirty="0" smtClean="0"/>
              <a:t> Python и Django успешно е една безспорно добра кобинация. Не случайно в редица класации те заемат челни позиции. Успешното съчетаване на подходящи технологии позволява даже и на програмисти с по-малък опит да създадът приложение, което изглежда добре, функционира правилно и реализира всички поставени в заданието изисквания. </a:t>
            </a:r>
          </a:p>
          <a:p>
            <a:r>
              <a:rPr lang="ru-RU" dirty="0" smtClean="0"/>
              <a:t>Естествено, има какво да се желае още и да се развива в бъдеще. Би могло, на пример, да се доразвие функционалността. </a:t>
            </a:r>
          </a:p>
          <a:p>
            <a:r>
              <a:rPr lang="ru-RU" smtClean="0"/>
              <a:t>Но и във вида, в който е, приложението би могло да се използва и в реална среда.</a:t>
            </a:r>
          </a:p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9758-D769-4E42-94B1-23A9DCC9867C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76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E65-46CB-451E-8567-0EF192A9D732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89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D5-1E22-4483-96D4-57E0B76752D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50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294-E651-4CD3-A3DF-7A7AB89AC69B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164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55A1-F527-46F0-99C9-DFA36BA8601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9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1DD-522F-4D77-BE61-F38AB757563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55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12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5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3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6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4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12.5.2024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3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4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12.5.2024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5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7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03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" y="172201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260629" y="106532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019" y="1784556"/>
            <a:ext cx="8031332" cy="236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163638" indent="-1163638" algn="just">
              <a:spcAft>
                <a:spcPts val="0"/>
              </a:spcAft>
            </a:pPr>
            <a:r>
              <a:rPr lang="bg-BG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Разработване на WEB-базирано приложение за резервации на места в ресторант. Клиентите могат да проверяват наличието на свободни места за определена дата и заведение, да научат повече за предлаганите условия и менюта и да запазват места</a:t>
            </a:r>
            <a:r>
              <a:rPr lang="bg-BG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556" y="5350463"/>
            <a:ext cx="35554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</a:p>
          <a:p>
            <a:pPr>
              <a:tabLst>
                <a:tab pos="1168400" algn="l"/>
              </a:tabLst>
            </a:pP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Ясминка Якъп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7230" y="73697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Увод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719" y="900752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Django</a:t>
            </a:r>
            <a:r>
              <a:rPr lang="bg-BG" dirty="0"/>
              <a:t> - представяне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616" y="501134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Django - </a:t>
            </a:r>
            <a:r>
              <a:rPr lang="bg-BG" dirty="0"/>
              <a:t>ключови елементи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48" y="555725"/>
            <a:ext cx="2938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Бази Данни - въведение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239" y="542078"/>
            <a:ext cx="287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Решението с шаблони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825" y="473838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Изгледи и модели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096" y="473838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Форми накратко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1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80" y="52843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Заключение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952</Words>
  <Application>Microsoft Office PowerPoint</Application>
  <PresentationFormat>Widescreen</PresentationFormat>
  <Paragraphs>58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9</cp:revision>
  <dcterms:created xsi:type="dcterms:W3CDTF">2024-05-06T01:58:34Z</dcterms:created>
  <dcterms:modified xsi:type="dcterms:W3CDTF">2024-05-12T09:52:45Z</dcterms:modified>
</cp:coreProperties>
</file>