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20" autoAdjust="0"/>
  </p:normalViewPr>
  <p:slideViewPr>
    <p:cSldViewPr snapToGrid="0">
      <p:cViewPr>
        <p:scale>
          <a:sx n="60" d="100"/>
          <a:sy n="60" d="100"/>
        </p:scale>
        <p:origin x="17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„Разработване на сайт за електронна търговия с дрехи, фокусиран основно върху организирането на онлайн пазаруването и администрирането на поръчките.“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развитието на модерните технологии онлайн пазаруването заема все по-голяма част от ежедневието ни. Електронна търговия е продаване на стоки и услуги онлайн през интернет, посредством сайт или приложение.</a:t>
            </a:r>
          </a:p>
          <a:p>
            <a:r>
              <a:rPr lang="ru-RU" dirty="0" smtClean="0"/>
              <a:t>Няма съмнение, че външният вид на един сайт за  он-лайн търговия е от съществено значение. Но за пълноценното функциониране на електронния магазин е не по-малко важно той да предлага удобен начин за пазаруване и да има средства за обработка и проследяване на поръчките.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Самата разработка е по-скоро макет (илюстрация) на идеята за елетронен магазин. За създаването на реално работещо приложение е необходимо да се разработят и редица други компоненти. Така например, професионално изработените сайтове в тази област обиновенно имат модули за различни видове плащания, за следене на поръчки и пратките, поддържат складово стопанство, имат елементи на CRM, събират статистическа информация и т.н.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проблем при организирането на онлайн пазаруването и администрирането на поръчките е обменът на данни между клиента и сървъра. По-точно поделянето на обработката на данните между фронтенда и бекенда.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Същетвуват два приципно различни подхода. Единият предполага изнаасяне на максимум функционалност към клиента и предаване към сървъра на вече обработени данни. А вторият – предаване към сървъра на „сурови“ данни с последваща обработка в бекенда.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Всеки от двата подхода има своите предимства и недостатъци. Аз съм избрала втория. Въпреки, че той е по-обемен като код, логически е по-ясен и по-лесно проследим при тестване. 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основата на проекта ми са два компонента: шаблони и изгледи. Много шаблони и много изгледи. За сметка на това и едните и другите са малки и с ясна структура и логика. Може да се каже, че общият алгоритъм на действие на сайта е рабит на отделни малки стъпки и всяка от тях е реализирана отделно от другите.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Когато потребител поиска страница от базиран на Django сайт, алгоритъмът, който системата следва, за да определи кой код на Python да изпълни  е следният:</a:t>
            </a:r>
          </a:p>
          <a:p>
            <a:r>
              <a:rPr lang="ru-RU" dirty="0" smtClean="0"/>
              <a:t> Първо се определя основния URL модул, който да се използва. Обикновено това е стойността на настройката ROOT_URLCONF.</a:t>
            </a:r>
          </a:p>
          <a:p>
            <a:r>
              <a:rPr lang="ru-RU" dirty="0" smtClean="0"/>
              <a:t> Django зарежда този Python модул и търси променливата urlpatterns.</a:t>
            </a:r>
          </a:p>
          <a:p>
            <a:r>
              <a:rPr lang="ru-RU" dirty="0" smtClean="0"/>
              <a:t> Django преминава през всеки URL шаблон по ред и спира на първия, който съответства на заявката. </a:t>
            </a:r>
          </a:p>
          <a:p>
            <a:r>
              <a:rPr lang="ru-RU" dirty="0" smtClean="0"/>
              <a:t>Ако намереното съвпадение препраща към друг модул (файл), Django  го зарежда и търсенето се повтаря</a:t>
            </a:r>
          </a:p>
          <a:p>
            <a:r>
              <a:rPr lang="ru-RU" dirty="0" smtClean="0"/>
              <a:t> След като един от URL шаблоните съвпадне, Django извиква дадения изглед, който е функция или клас на Python.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Всеки изглед от своя страна е обвързан с определен шаблон. Шаблоните в Django са базирани на HTML страници с добавен специфичен синтаксис. Практически e вграден популярният шаблонизатор Jinja, който се използва и в други езици и фреймуркове.</a:t>
            </a:r>
          </a:p>
          <a:p>
            <a:r>
              <a:rPr lang="ru-RU" dirty="0" smtClean="0"/>
              <a:t>Шаблонизаторът позволява да се предават данни от изгледа към шаблона под формата на т.н. конткст и те да бъдат показвани на съответните места. Но той може да изпълнява и команди като for и if. Това от своя страна опростява шаблона, придава му гъвкавост и го превръща в можен инструмент за построяване на динамични страници.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Стъпките, през които минава генерирането, обработката и проследяването на всяка една поръчка са много, но те могат да се разделят в три групи: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Пазаруване- клиентът избира стоки като ги поставя в т.н количка, попълва необходимите данни за контакт и извършва плащане. Това формира поръчка.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– администратир(служител) „взема“ поръчката и задава текущото и състояние: нова , приета, подадена за комплектоване, изпратена на клиента.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Проследяване – клиентът се идетифицира и получава информация за своите поръчки и текущото им състояние.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Това, на кратко, е моят дипломен проект. Работата по него ми даде възможност да се запозная с уеб-базираните приложения за електронна търговия. Макар че  разработката е по-скоро макет, Считам че поставените задачи са решени и заданието е изпълнено. Мисля, че се получи едно добро приложение.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9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24930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06522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0973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18777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4038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09462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569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77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31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53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69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93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177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22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32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92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182383" y="161123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4734" y="2171103"/>
            <a:ext cx="8031332" cy="1631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163638" indent="-1068388" algn="just">
              <a:spcAft>
                <a:spcPts val="0"/>
              </a:spcAft>
            </a:pP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сайт за електронна търговия с дрехи, фокусиран основно върху организирането на онлайн пазаруването и администрирането на поръчките.</a:t>
            </a:r>
            <a:endParaRPr lang="bg-BG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6066" y="4994108"/>
            <a:ext cx="3555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55713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Айсел </a:t>
            </a: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Фейзи</a:t>
            </a:r>
            <a:endParaRPr lang="bg-B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bg-B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4483" y="122830"/>
            <a:ext cx="313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проекта</a:t>
            </a:r>
            <a:endParaRPr lang="bg-BG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0061" y="787737"/>
            <a:ext cx="6154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Разделяне на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1194" y="-64183"/>
            <a:ext cx="7949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на приложението </a:t>
            </a:r>
            <a:endParaRPr lang="bg-BG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703"/>
            <a:ext cx="12191999" cy="63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5" y="1100773"/>
            <a:ext cx="4455415" cy="8234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0013" y="148631"/>
            <a:ext cx="12682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URLs</a:t>
            </a:r>
            <a:endParaRPr lang="bg-BG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664" y="244166"/>
            <a:ext cx="6999051" cy="636966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200567">
            <a:off x="3271548" y="1774666"/>
            <a:ext cx="2268378" cy="2650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82" y="2751358"/>
            <a:ext cx="4445008" cy="3678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797375">
            <a:off x="4584403" y="2563964"/>
            <a:ext cx="2182557" cy="95105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46484" y="964157"/>
            <a:ext cx="2203801" cy="10809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6584387" y="2115015"/>
            <a:ext cx="1491916" cy="569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930" y="361543"/>
            <a:ext cx="4089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Шаблонизатор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1" y="160027"/>
            <a:ext cx="5561624" cy="5181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56" y="1530276"/>
            <a:ext cx="6963223" cy="51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138" y="277409"/>
            <a:ext cx="4620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Алгоритъм общо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42" y="3429000"/>
            <a:ext cx="6444094" cy="3260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1" y="2471104"/>
            <a:ext cx="7637588" cy="1430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598"/>
          <a:stretch/>
        </p:blipFill>
        <p:spPr>
          <a:xfrm>
            <a:off x="5631242" y="277409"/>
            <a:ext cx="6444094" cy="266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417690" y="1317945"/>
            <a:ext cx="2699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Пазаруване</a:t>
            </a:r>
            <a:endParaRPr lang="bg-B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3703" y="2844225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Обработка</a:t>
            </a:r>
            <a:endParaRPr lang="bg-B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3194" y="5048925"/>
            <a:ext cx="3228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Проследяване</a:t>
            </a:r>
            <a:endParaRPr lang="bg-B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199</TotalTime>
  <Words>949</Words>
  <Application>Microsoft Office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19</cp:revision>
  <dcterms:created xsi:type="dcterms:W3CDTF">2024-05-06T01:58:34Z</dcterms:created>
  <dcterms:modified xsi:type="dcterms:W3CDTF">2024-05-12T20:21:36Z</dcterms:modified>
</cp:coreProperties>
</file>