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notesMasterIdLst>
    <p:notesMasterId r:id="rId12"/>
  </p:notesMasterIdLst>
  <p:handoutMasterIdLst>
    <p:handoutMasterId r:id="rId13"/>
  </p:handoutMasterIdLst>
  <p:sldIdLst>
    <p:sldId id="256" r:id="rId2"/>
    <p:sldId id="257" r:id="rId3"/>
    <p:sldId id="261" r:id="rId4"/>
    <p:sldId id="262" r:id="rId5"/>
    <p:sldId id="263" r:id="rId6"/>
    <p:sldId id="264" r:id="rId7"/>
    <p:sldId id="265" r:id="rId8"/>
    <p:sldId id="258" r:id="rId9"/>
    <p:sldId id="259" r:id="rId10"/>
    <p:sldId id="260" r:id="rId11"/>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56" autoAdjust="0"/>
  </p:normalViewPr>
  <p:slideViewPr>
    <p:cSldViewPr snapToGrid="0">
      <p:cViewPr>
        <p:scale>
          <a:sx n="100" d="100"/>
          <a:sy n="100" d="100"/>
        </p:scale>
        <p:origin x="876"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D7545A-D08E-4DF5-A378-8809D7ECFDDE}" type="datetimeFigureOut">
              <a:rPr lang="bg-BG" smtClean="0"/>
              <a:t>12.5.2024 г.</a:t>
            </a:fld>
            <a:endParaRPr lang="bg-B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9AA342-C897-433D-A24F-11AC58AD3B98}" type="slidenum">
              <a:rPr lang="bg-BG" smtClean="0"/>
              <a:t>‹#›</a:t>
            </a:fld>
            <a:endParaRPr lang="bg-BG"/>
          </a:p>
        </p:txBody>
      </p:sp>
    </p:spTree>
    <p:extLst>
      <p:ext uri="{BB962C8B-B14F-4D97-AF65-F5344CB8AC3E}">
        <p14:creationId xmlns:p14="http://schemas.microsoft.com/office/powerpoint/2010/main" val="330759561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60EE-26AA-4C09-B55F-8384F76E341D}" type="datetimeFigureOut">
              <a:rPr lang="bg-BG" smtClean="0"/>
              <a:t>12.5.2024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7A54E-596B-47A6-8C76-2A83CDB3619E}" type="slidenum">
              <a:rPr lang="bg-BG" smtClean="0"/>
              <a:t>‹#›</a:t>
            </a:fld>
            <a:endParaRPr lang="bg-BG"/>
          </a:p>
        </p:txBody>
      </p:sp>
    </p:spTree>
    <p:extLst>
      <p:ext uri="{BB962C8B-B14F-4D97-AF65-F5344CB8AC3E}">
        <p14:creationId xmlns:p14="http://schemas.microsoft.com/office/powerpoint/2010/main" val="388503883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Уважаема г-жо Директор, Уважаема комисия,  уважаеми </a:t>
            </a:r>
            <a:endParaRPr lang="en-US" dirty="0" smtClean="0"/>
          </a:p>
          <a:p>
            <a:r>
              <a:rPr lang="ru-RU" dirty="0" smtClean="0"/>
              <a:t>Аз съм </a:t>
            </a:r>
            <a:r>
              <a:rPr lang="en-US" dirty="0" smtClean="0"/>
              <a:t>…</a:t>
            </a:r>
            <a:r>
              <a:rPr lang="ru-RU" dirty="0" smtClean="0"/>
              <a:t>.</a:t>
            </a:r>
          </a:p>
          <a:p>
            <a:r>
              <a:rPr lang="ru-RU" dirty="0" smtClean="0"/>
              <a:t>Темата на моят дипломен проект е </a:t>
            </a:r>
            <a:r>
              <a:rPr lang="ru-RU" dirty="0" smtClean="0"/>
              <a:t>„Разработване на web-базирано приложение „Борса за second hand дрехи.“</a:t>
            </a:r>
            <a:endParaRPr lang="bg-BG" dirty="0"/>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1</a:t>
            </a:fld>
            <a:endParaRPr lang="bg-BG"/>
          </a:p>
        </p:txBody>
      </p:sp>
    </p:spTree>
    <p:extLst>
      <p:ext uri="{BB962C8B-B14F-4D97-AF65-F5344CB8AC3E}">
        <p14:creationId xmlns:p14="http://schemas.microsoft.com/office/powerpoint/2010/main" val="296902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Съществуват множество причини, поради които хората търсят или са склонни да купят дрехи втора употреба. Има и много хора, които могат да предложат такива дрехи.. И тука идва идеята да се направи софтуерна он-лайн платформа, която да срещне тези две групи хора директно, без посредници. Това е идеята, която се опитва да реализира моят проект. </a:t>
            </a:r>
            <a:endParaRPr lang="ru-RU" dirty="0" smtClean="0"/>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2</a:t>
            </a:fld>
            <a:endParaRPr lang="bg-BG"/>
          </a:p>
        </p:txBody>
      </p:sp>
    </p:spTree>
    <p:extLst>
      <p:ext uri="{BB962C8B-B14F-4D97-AF65-F5344CB8AC3E}">
        <p14:creationId xmlns:p14="http://schemas.microsoft.com/office/powerpoint/2010/main" val="2988311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Интерфейс с единичен документ (SDI) е парадигма за потребителски интерфейс, при която приложението показва само един документ или изглед едновременно. За разлика от Множествените документни интерфейси (MDI), при които могат да бъдат отворени едновременно множество документи или изгледи в едно и също прозорец, SDI се фокусира върху представянето на единичен документ или изглед в отделен прозорец.</a:t>
            </a:r>
          </a:p>
          <a:p>
            <a:r>
              <a:rPr lang="ru-RU" sz="1200" kern="1200" dirty="0" smtClean="0">
                <a:solidFill>
                  <a:schemeClr val="tx1"/>
                </a:solidFill>
                <a:effectLst/>
                <a:latin typeface="+mn-lt"/>
                <a:ea typeface="+mn-ea"/>
                <a:cs typeface="+mn-cs"/>
              </a:rPr>
              <a:t>Още в самото начало беше решено за моето приложение да използвам SDI.</a:t>
            </a:r>
            <a:endParaRPr lang="ru-RU" sz="1200" kern="1200" dirty="0" smtClean="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3</a:t>
            </a:fld>
            <a:endParaRPr lang="bg-BG"/>
          </a:p>
        </p:txBody>
      </p:sp>
    </p:spTree>
    <p:extLst>
      <p:ext uri="{BB962C8B-B14F-4D97-AF65-F5344CB8AC3E}">
        <p14:creationId xmlns:p14="http://schemas.microsoft.com/office/powerpoint/2010/main" val="50577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В контекста на уеб-базираните разработки терминът Single Document Interface придобива по-специфично значение, като ни препраща към шаблон за проектиране който разделя данните и представянето. Това води до изнасяне на функционалност във фронтенда. Задачата намира своето решениие чрез използване на подходящи софтуерни рамки. В конкретния случай се спрях на VUE.</a:t>
            </a:r>
          </a:p>
          <a:p>
            <a:r>
              <a:rPr lang="ru-RU" sz="1200" kern="1200" dirty="0" smtClean="0">
                <a:solidFill>
                  <a:schemeClr val="tx1"/>
                </a:solidFill>
                <a:effectLst/>
                <a:latin typeface="+mn-lt"/>
                <a:ea typeface="+mn-ea"/>
                <a:cs typeface="+mn-cs"/>
              </a:rPr>
              <a:t>Vue.js е изключително популярна библиотека за създаване на уеб приложения, която е базирана на JavaScript. Vue.js предоставя едно от най-добрите решения за създаване на модерни, динамични и многофункционални уеб приложения. Това е поради факта, че Vue.js е много лека библиотека, която може да бъде използвана за разработване на малки до средно големи приложения.</a:t>
            </a:r>
          </a:p>
          <a:p>
            <a:r>
              <a:rPr lang="ru-RU" sz="1200" kern="1200" dirty="0" smtClean="0">
                <a:solidFill>
                  <a:schemeClr val="tx1"/>
                </a:solidFill>
                <a:effectLst/>
                <a:latin typeface="+mn-lt"/>
                <a:ea typeface="+mn-ea"/>
                <a:cs typeface="+mn-cs"/>
              </a:rPr>
              <a:t>Vue.js е изключително гъвкава и лесна за употреба библиотека, която се интегрира лесно с други технологии като, например, Bootstrap.</a:t>
            </a:r>
          </a:p>
          <a:p>
            <a:endParaRPr lang="bg-BG" dirty="0"/>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4</a:t>
            </a:fld>
            <a:endParaRPr lang="bg-BG"/>
          </a:p>
        </p:txBody>
      </p:sp>
    </p:spTree>
    <p:extLst>
      <p:ext uri="{BB962C8B-B14F-4D97-AF65-F5344CB8AC3E}">
        <p14:creationId xmlns:p14="http://schemas.microsoft.com/office/powerpoint/2010/main" val="3626955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Фактът, че VUE лесно се интегрира в HTML, а слeдователно и в Django не е достатъчен. Необходимо е също така да се построи съответния бекенд и да се организира комуникацията между тях. Това по същество е REST. А стане ли дума за REST и Django изборът е DRF – Django rest framework. </a:t>
            </a:r>
          </a:p>
          <a:p>
            <a:r>
              <a:rPr lang="ru-RU" sz="1200" kern="1200" dirty="0" smtClean="0">
                <a:solidFill>
                  <a:schemeClr val="tx1"/>
                </a:solidFill>
                <a:effectLst/>
                <a:latin typeface="+mn-lt"/>
                <a:ea typeface="+mn-ea"/>
                <a:cs typeface="+mn-cs"/>
              </a:rPr>
              <a:t>И, естествено, комуникацията. Тук едно добро решение е Axios – лека и удобна библиотека за програмно генериране на заявки към сървъра.</a:t>
            </a:r>
            <a:endParaRPr lang="ru-RU" sz="1200" kern="1200" dirty="0" smtClean="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5</a:t>
            </a:fld>
            <a:endParaRPr lang="bg-BG"/>
          </a:p>
        </p:txBody>
      </p:sp>
    </p:spTree>
    <p:extLst>
      <p:ext uri="{BB962C8B-B14F-4D97-AF65-F5344CB8AC3E}">
        <p14:creationId xmlns:p14="http://schemas.microsoft.com/office/powerpoint/2010/main" val="4154362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Практическата разработка обикновенно започва от разработване на визуален макет на приложението. WEB-дизайна и WEB-разработката в момента са се отдалечили до толкова едно от друго, че са две различни професии. Разработчиците обикновенно ползват услугите на дизайнер, но се предлагат и т.н. „готови“  HTML шаблони. Аз също ползвам такъв, но с известни корекции. Променена е леко визията, но най-важното, променена е структурата. За да се подчертае идеята за еднодокументен интерфейс, цялото приложение има един единствен html файл. Страниците, които потребителят вижда са всъщност секции в този базов шаблон.</a:t>
            </a:r>
            <a:endParaRPr lang="ru-RU" dirty="0" smtClean="0"/>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6</a:t>
            </a:fld>
            <a:endParaRPr lang="bg-BG"/>
          </a:p>
        </p:txBody>
      </p:sp>
    </p:spTree>
    <p:extLst>
      <p:ext uri="{BB962C8B-B14F-4D97-AF65-F5344CB8AC3E}">
        <p14:creationId xmlns:p14="http://schemas.microsoft.com/office/powerpoint/2010/main" val="1181691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Може би най-голямото предимство на избрания подход е ясната структура – един html файл събира в себе си цялото визуално представяне и един JavaScript файл внася цялата необходима функционалност. Така работи VUE – съпоставя един JavaScript обект на един html таг. Промените в обекта водят до промени в в това, което потребителят вижда в браузъра, а неговите реакции се предават същия този обект за обработване. Ако е необходимо да се получат или изпратят данни от или до сървъра този обект използва axios. Това малка, но функционална библитека за асинхронна комуникация клиент-сървър. </a:t>
            </a:r>
            <a:endParaRPr lang="ru-RU" dirty="0" smtClean="0"/>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7</a:t>
            </a:fld>
            <a:endParaRPr lang="bg-BG"/>
          </a:p>
        </p:txBody>
      </p:sp>
    </p:spTree>
    <p:extLst>
      <p:ext uri="{BB962C8B-B14F-4D97-AF65-F5344CB8AC3E}">
        <p14:creationId xmlns:p14="http://schemas.microsoft.com/office/powerpoint/2010/main" val="201874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Обменят се само данни. От страна на сървъра използваме DRF. С нейна помощ изграждаме т.н. API – списък от възможни заявки, на които сървърът трябва да отговори като изпрати определн набор от данни или извърши някакво действие – например, добавяне на нов запис в БД. Звучи сложно, но с помощта на т.н сериализатори на DRF заадачата е почти тривиална. Само указваме кои полета от коя таблица. Останалото е работа на DRF – извличане на данните, сериализира, формиране на JSON и връщане на отговор на клиента</a:t>
            </a:r>
            <a:endParaRPr lang="bg-BG"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8</a:t>
            </a:fld>
            <a:endParaRPr lang="bg-BG"/>
          </a:p>
        </p:txBody>
      </p:sp>
    </p:spTree>
    <p:extLst>
      <p:ext uri="{BB962C8B-B14F-4D97-AF65-F5344CB8AC3E}">
        <p14:creationId xmlns:p14="http://schemas.microsoft.com/office/powerpoint/2010/main" val="3253167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Ако обобщим - успешното съчетаване на подходящи технологии позволява даже и на програмисти с по-малък опит да създадат еднодокументно приложение, което изглежда добре, функционира правилно и реализира всички поставени в заданието изисквания. </a:t>
            </a:r>
          </a:p>
          <a:p>
            <a:r>
              <a:rPr lang="ru-RU" dirty="0" smtClean="0"/>
              <a:t>Считам, че поставената задача е решена успешни и изцяло. </a:t>
            </a:r>
          </a:p>
          <a:p>
            <a:r>
              <a:rPr lang="ru-RU" dirty="0" smtClean="0"/>
              <a:t>За такъв тип приложения обикноовенно се използват по-тежки, но и по-мощни, библиотеки като Angular и React. Също така най-често се използва node.js или друга подобна близка до JavaScript среда за разработване на съответния backend. Но, както показва и моето приложение, Python и Django също са добър избор. </a:t>
            </a:r>
          </a:p>
          <a:p>
            <a:r>
              <a:rPr lang="ru-RU" dirty="0" smtClean="0"/>
              <a:t>Приложението може да се доразвие в бъдеще в редица посоки. Например, може да се добави автоматично уведомяване по е-mail  или със SMS на подалият обява, може също да се добави допънителна защита от създаването на „фалшиви“ акаунти. Би могло да се добавят и други функции, но това ще надхвърли значително изискванията на заданието. </a:t>
            </a:r>
          </a:p>
          <a:p>
            <a:r>
              <a:rPr lang="ru-RU" dirty="0" smtClean="0"/>
              <a:t>Във вида в който е представено приложението е напълно функционално и би могло да се използва и в реална среда.</a:t>
            </a:r>
            <a:endParaRPr lang="ru-RU" dirty="0" smtClean="0"/>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9</a:t>
            </a:fld>
            <a:endParaRPr lang="bg-BG"/>
          </a:p>
        </p:txBody>
      </p:sp>
    </p:spTree>
    <p:extLst>
      <p:ext uri="{BB962C8B-B14F-4D97-AF65-F5344CB8AC3E}">
        <p14:creationId xmlns:p14="http://schemas.microsoft.com/office/powerpoint/2010/main" val="383688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131DE2-218C-4B73-8519-0AC6B795ABB7}"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2738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67AE9758-D769-4E42-94B1-23A9DCC9867C}" type="datetime1">
              <a:rPr lang="bg-BG" smtClean="0"/>
              <a:t>12.5.2024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326976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1CDE65-46CB-451E-8567-0EF192A9D732}"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710890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87CBD5-1E22-4483-96D4-57E0B76752DD}"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3750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094294-E651-4CD3-A3DF-7A7AB89AC69B}"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2331644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2255A1-F527-46F0-99C9-DFA36BA8601D}"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11598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7071DD-522F-4D77-BE61-F38AB7575637}"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243554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C45E06-93C7-43C9-B7FB-34EC0908E527}"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674127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A7E241-AB17-460C-B661-3CFB883EB2DA}"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91252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1DB74F-2AB8-46EB-BED7-A8C750A71025}"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1691309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E1A56C-8EEB-43C4-A8F0-806BF8CF2AEC}"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28762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676ED8-EEFC-4B6E-BB5B-436BD000202F}" type="datetime1">
              <a:rPr lang="bg-BG" smtClean="0"/>
              <a:t>12.5.2024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453405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F188DB-FD8C-4D18-9FD8-A2D3B5A7C832}" type="datetime1">
              <a:rPr lang="bg-BG" smtClean="0"/>
              <a:t>12.5.2024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340536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8AF1C6-A3EA-4A59-9FD7-F4A11AE1F98A}" type="datetime1">
              <a:rPr lang="bg-BG" smtClean="0"/>
              <a:t>12.5.2024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393442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DAEE0-5349-40EF-B3F5-0BA9A1E1EFEF}" type="datetime1">
              <a:rPr lang="bg-BG" smtClean="0"/>
              <a:t>12.5.2024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987542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4DAFD57-B32E-45D7-95B6-E4EDC9F1E2F7}" type="datetime1">
              <a:rPr lang="bg-BG" smtClean="0"/>
              <a:t>12.5.2024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301260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DD5AD2-BC0A-45A8-AC6F-715DE9ECA970}" type="datetime1">
              <a:rPr lang="bg-BG" smtClean="0"/>
              <a:t>12.5.2024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156277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59B4EEE-A5C8-4A54-856F-C3B6491BFA94}" type="datetime1">
              <a:rPr lang="bg-BG" smtClean="0"/>
              <a:t>12.5.2024 г.</a:t>
            </a:fld>
            <a:endParaRPr lang="bg-BG"/>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bg-BG"/>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542C117-F53B-4C04-8140-02C06F39F1BD}" type="slidenum">
              <a:rPr lang="bg-BG" smtClean="0"/>
              <a:t>‹#›</a:t>
            </a:fld>
            <a:endParaRPr lang="bg-BG"/>
          </a:p>
        </p:txBody>
      </p:sp>
    </p:spTree>
    <p:extLst>
      <p:ext uri="{BB962C8B-B14F-4D97-AF65-F5344CB8AC3E}">
        <p14:creationId xmlns:p14="http://schemas.microsoft.com/office/powerpoint/2010/main" val="3830348761"/>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46" y="172201"/>
            <a:ext cx="1221594" cy="122159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 name="TextBox 1"/>
          <p:cNvSpPr txBox="1"/>
          <p:nvPr/>
        </p:nvSpPr>
        <p:spPr>
          <a:xfrm>
            <a:off x="1260629" y="106532"/>
            <a:ext cx="10599938"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bg-BG" b="1" dirty="0">
                <a:solidFill>
                  <a:schemeClr val="bg2">
                    <a:lumMod val="50000"/>
                  </a:schemeClr>
                </a:solidFill>
              </a:rPr>
              <a:t>Държавен изпит за придобиване на трета степен на професионална квалификация – част по теория на професията</a:t>
            </a:r>
            <a:endParaRPr lang="bg-BG" dirty="0">
              <a:solidFill>
                <a:schemeClr val="bg2">
                  <a:lumMod val="50000"/>
                </a:schemeClr>
              </a:solidFill>
            </a:endParaRPr>
          </a:p>
          <a:p>
            <a:pPr algn="ctr"/>
            <a:r>
              <a:rPr lang="bg-BG" b="1" dirty="0">
                <a:solidFill>
                  <a:schemeClr val="bg2">
                    <a:lumMod val="50000"/>
                  </a:schemeClr>
                </a:solidFill>
              </a:rPr>
              <a:t>по професия код 481030 „Приложен програмист”</a:t>
            </a:r>
            <a:endParaRPr lang="bg-BG" dirty="0">
              <a:solidFill>
                <a:schemeClr val="bg2">
                  <a:lumMod val="50000"/>
                </a:schemeClr>
              </a:solidFill>
            </a:endParaRPr>
          </a:p>
          <a:p>
            <a:pPr algn="ctr"/>
            <a:r>
              <a:rPr lang="bg-BG" b="1" dirty="0">
                <a:solidFill>
                  <a:schemeClr val="bg2">
                    <a:lumMod val="50000"/>
                  </a:schemeClr>
                </a:solidFill>
              </a:rPr>
              <a:t>специалност код 4810301 „Приложно програмиране”</a:t>
            </a:r>
            <a:endParaRPr lang="bg-BG" dirty="0">
              <a:solidFill>
                <a:schemeClr val="bg2">
                  <a:lumMod val="50000"/>
                </a:schemeClr>
              </a:solidFill>
            </a:endParaRPr>
          </a:p>
        </p:txBody>
      </p:sp>
      <p:sp>
        <p:nvSpPr>
          <p:cNvPr id="3" name="Rectangle 2"/>
          <p:cNvSpPr/>
          <p:nvPr/>
        </p:nvSpPr>
        <p:spPr>
          <a:xfrm>
            <a:off x="242019" y="1784556"/>
            <a:ext cx="8031332" cy="892552"/>
          </a:xfrm>
          <a:prstGeom prst="rect">
            <a:avLst/>
          </a:prstGeom>
          <a:effectLst>
            <a:outerShdw blurRad="50800" dist="38100" dir="2700000" algn="tl" rotWithShape="0">
              <a:prstClr val="black">
                <a:alpha val="40000"/>
              </a:prstClr>
            </a:outerShdw>
          </a:effectLst>
        </p:spPr>
        <p:txBody>
          <a:bodyPr wrap="square">
            <a:spAutoFit/>
          </a:bodyPr>
          <a:lstStyle/>
          <a:p>
            <a:pPr marL="1077913" indent="-992188" algn="just">
              <a:spcAft>
                <a:spcPts val="0"/>
              </a:spcAft>
            </a:pPr>
            <a:r>
              <a:rPr lang="bg-BG" sz="2800" b="1" dirty="0">
                <a:latin typeface="Calibri" panose="020F0502020204030204" pitchFamily="34" charset="0"/>
                <a:ea typeface="Times New Roman" panose="02020603050405020304" pitchFamily="18" charset="0"/>
                <a:cs typeface="Times New Roman" panose="02020603050405020304" pitchFamily="18" charset="0"/>
              </a:rPr>
              <a:t>Тема:</a:t>
            </a:r>
            <a:r>
              <a:rPr lang="bg-BG" sz="2800" dirty="0">
                <a:latin typeface="Calibri" panose="020F0502020204030204" pitchFamily="34" charset="0"/>
                <a:ea typeface="Times New Roman" panose="02020603050405020304" pitchFamily="18" charset="0"/>
                <a:cs typeface="Times New Roman" panose="02020603050405020304" pitchFamily="18" charset="0"/>
              </a:rPr>
              <a:t> </a:t>
            </a:r>
            <a:r>
              <a:rPr lang="ru-RU" sz="2400" dirty="0">
                <a:latin typeface="Calibri" panose="020F0502020204030204" pitchFamily="34" charset="0"/>
                <a:ea typeface="Times New Roman" panose="02020603050405020304" pitchFamily="18" charset="0"/>
                <a:cs typeface="Times New Roman" panose="02020603050405020304" pitchFamily="18" charset="0"/>
              </a:rPr>
              <a:t>Разработване на web-базирано приложение „Борса за second hand дрехи.</a:t>
            </a:r>
            <a:endParaRPr lang="bg-BG"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p:cNvSpPr txBox="1"/>
          <p:nvPr/>
        </p:nvSpPr>
        <p:spPr>
          <a:xfrm>
            <a:off x="8636556" y="5350463"/>
            <a:ext cx="3555444" cy="1061829"/>
          </a:xfrm>
          <a:prstGeom prst="rect">
            <a:avLst/>
          </a:prstGeom>
          <a:noFill/>
        </p:spPr>
        <p:txBody>
          <a:bodyPr wrap="square" rtlCol="0">
            <a:spAutoFit/>
          </a:bodyPr>
          <a:lstStyle/>
          <a:p>
            <a:pPr algn="just">
              <a:lnSpc>
                <a:spcPct val="150000"/>
              </a:lnSpc>
              <a:spcAft>
                <a:spcPts val="0"/>
              </a:spcAft>
              <a:tabLst>
                <a:tab pos="1254125" algn="l"/>
              </a:tabLst>
            </a:pPr>
            <a:r>
              <a:rPr lang="bg-BG" dirty="0">
                <a:latin typeface="Times New Roman" panose="02020603050405020304" pitchFamily="18" charset="0"/>
                <a:ea typeface="Times New Roman" panose="02020603050405020304" pitchFamily="18" charset="0"/>
              </a:rPr>
              <a:t>Дипломант: </a:t>
            </a:r>
          </a:p>
          <a:p>
            <a:pPr>
              <a:tabLst>
                <a:tab pos="1168400" algn="l"/>
              </a:tabLst>
            </a:pPr>
            <a:r>
              <a:rPr lang="bg-BG" dirty="0" smtClean="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Мария Дашева</a:t>
            </a:r>
            <a:endParaRPr lang="bg-BG" dirty="0"/>
          </a:p>
          <a:p>
            <a:endParaRPr lang="bg-BG" dirty="0"/>
          </a:p>
        </p:txBody>
      </p:sp>
    </p:spTree>
    <p:extLst>
      <p:ext uri="{BB962C8B-B14F-4D97-AF65-F5344CB8AC3E}">
        <p14:creationId xmlns:p14="http://schemas.microsoft.com/office/powerpoint/2010/main" val="2162881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186" y="2708716"/>
            <a:ext cx="9302547" cy="923330"/>
          </a:xfrm>
          <a:prstGeom prst="rect">
            <a:avLst/>
          </a:prstGeom>
          <a:noFill/>
        </p:spPr>
        <p:txBody>
          <a:bodyPr wrap="none" lIns="91440" tIns="45720" rIns="91440" bIns="45720">
            <a:spAutoFit/>
          </a:bodyPr>
          <a:lstStyle/>
          <a:p>
            <a:pPr algn="ctr"/>
            <a:r>
              <a:rPr lang="bg-BG" sz="5400" b="1" dirty="0" smtClean="0">
                <a:ln w="6600">
                  <a:solidFill>
                    <a:schemeClr val="accent2"/>
                  </a:solidFill>
                  <a:prstDash val="solid"/>
                </a:ln>
                <a:solidFill>
                  <a:srgbClr val="FFFFFF"/>
                </a:solidFill>
                <a:effectLst>
                  <a:outerShdw dist="38100" dir="2700000" algn="tl" rotWithShape="0">
                    <a:schemeClr val="accent2"/>
                  </a:outerShdw>
                </a:effectLst>
              </a:rPr>
              <a:t>Благодаря за вниманието</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741576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7230" y="736979"/>
            <a:ext cx="731290" cy="369332"/>
          </a:xfrm>
          <a:prstGeom prst="rect">
            <a:avLst/>
          </a:prstGeom>
          <a:noFill/>
        </p:spPr>
        <p:txBody>
          <a:bodyPr wrap="none" rtlCol="0">
            <a:spAutoFit/>
          </a:bodyPr>
          <a:lstStyle/>
          <a:p>
            <a:r>
              <a:rPr lang="bg-BG" dirty="0" smtClean="0"/>
              <a:t>Увод</a:t>
            </a:r>
            <a:endParaRPr lang="bg-BG" dirty="0"/>
          </a:p>
        </p:txBody>
      </p:sp>
    </p:spTree>
    <p:extLst>
      <p:ext uri="{BB962C8B-B14F-4D97-AF65-F5344CB8AC3E}">
        <p14:creationId xmlns:p14="http://schemas.microsoft.com/office/powerpoint/2010/main" val="389540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5719" y="900752"/>
            <a:ext cx="1306768" cy="369332"/>
          </a:xfrm>
          <a:prstGeom prst="rect">
            <a:avLst/>
          </a:prstGeom>
          <a:noFill/>
        </p:spPr>
        <p:txBody>
          <a:bodyPr wrap="none" rtlCol="0">
            <a:spAutoFit/>
          </a:bodyPr>
          <a:lstStyle/>
          <a:p>
            <a:r>
              <a:rPr lang="en-US" dirty="0"/>
              <a:t>SDI vs </a:t>
            </a:r>
            <a:r>
              <a:rPr lang="en-US" dirty="0" smtClean="0"/>
              <a:t>MDI</a:t>
            </a:r>
            <a:endParaRPr lang="bg-BG" dirty="0"/>
          </a:p>
        </p:txBody>
      </p:sp>
    </p:spTree>
    <p:extLst>
      <p:ext uri="{BB962C8B-B14F-4D97-AF65-F5344CB8AC3E}">
        <p14:creationId xmlns:p14="http://schemas.microsoft.com/office/powerpoint/2010/main" val="284489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8616" y="501134"/>
            <a:ext cx="2032929" cy="369332"/>
          </a:xfrm>
          <a:prstGeom prst="rect">
            <a:avLst/>
          </a:prstGeom>
        </p:spPr>
        <p:txBody>
          <a:bodyPr wrap="none">
            <a:spAutoFit/>
          </a:bodyPr>
          <a:lstStyle/>
          <a:p>
            <a:r>
              <a:rPr lang="en-US" dirty="0"/>
              <a:t>VUE - </a:t>
            </a:r>
            <a:r>
              <a:rPr lang="bg-BG" dirty="0"/>
              <a:t>въведение</a:t>
            </a:r>
            <a:endParaRPr lang="bg-BG" dirty="0"/>
          </a:p>
        </p:txBody>
      </p:sp>
    </p:spTree>
    <p:extLst>
      <p:ext uri="{BB962C8B-B14F-4D97-AF65-F5344CB8AC3E}">
        <p14:creationId xmlns:p14="http://schemas.microsoft.com/office/powerpoint/2010/main" val="2478724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048" y="555725"/>
            <a:ext cx="1511952" cy="369332"/>
          </a:xfrm>
          <a:prstGeom prst="rect">
            <a:avLst/>
          </a:prstGeom>
        </p:spPr>
        <p:txBody>
          <a:bodyPr wrap="none">
            <a:spAutoFit/>
          </a:bodyPr>
          <a:lstStyle/>
          <a:p>
            <a:r>
              <a:rPr lang="en-US" dirty="0"/>
              <a:t>DRF </a:t>
            </a:r>
            <a:r>
              <a:rPr lang="bg-BG" dirty="0"/>
              <a:t>и </a:t>
            </a:r>
            <a:r>
              <a:rPr lang="en-US" dirty="0"/>
              <a:t>Axios</a:t>
            </a:r>
            <a:r>
              <a:rPr lang="bg-BG" dirty="0" smtClean="0"/>
              <a:t> </a:t>
            </a:r>
            <a:endParaRPr lang="bg-BG" dirty="0"/>
          </a:p>
        </p:txBody>
      </p:sp>
    </p:spTree>
    <p:extLst>
      <p:ext uri="{BB962C8B-B14F-4D97-AF65-F5344CB8AC3E}">
        <p14:creationId xmlns:p14="http://schemas.microsoft.com/office/powerpoint/2010/main" val="22884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6239" y="542078"/>
            <a:ext cx="2079415" cy="369332"/>
          </a:xfrm>
          <a:prstGeom prst="rect">
            <a:avLst/>
          </a:prstGeom>
        </p:spPr>
        <p:txBody>
          <a:bodyPr wrap="none">
            <a:spAutoFit/>
          </a:bodyPr>
          <a:lstStyle/>
          <a:p>
            <a:r>
              <a:rPr lang="bg-BG" dirty="0"/>
              <a:t>Визия фронтенд</a:t>
            </a:r>
            <a:endParaRPr lang="bg-BG" dirty="0"/>
          </a:p>
        </p:txBody>
      </p:sp>
    </p:spTree>
    <p:extLst>
      <p:ext uri="{BB962C8B-B14F-4D97-AF65-F5344CB8AC3E}">
        <p14:creationId xmlns:p14="http://schemas.microsoft.com/office/powerpoint/2010/main" val="578002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825" y="473838"/>
            <a:ext cx="2473754" cy="369332"/>
          </a:xfrm>
          <a:prstGeom prst="rect">
            <a:avLst/>
          </a:prstGeom>
        </p:spPr>
        <p:txBody>
          <a:bodyPr wrap="none">
            <a:spAutoFit/>
          </a:bodyPr>
          <a:lstStyle/>
          <a:p>
            <a:r>
              <a:rPr lang="bg-BG" dirty="0"/>
              <a:t>Функции фронтенд</a:t>
            </a:r>
            <a:endParaRPr lang="bg-BG" dirty="0"/>
          </a:p>
        </p:txBody>
      </p:sp>
    </p:spTree>
    <p:extLst>
      <p:ext uri="{BB962C8B-B14F-4D97-AF65-F5344CB8AC3E}">
        <p14:creationId xmlns:p14="http://schemas.microsoft.com/office/powerpoint/2010/main" val="137563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096" y="473838"/>
            <a:ext cx="2044149" cy="369332"/>
          </a:xfrm>
          <a:prstGeom prst="rect">
            <a:avLst/>
          </a:prstGeom>
        </p:spPr>
        <p:txBody>
          <a:bodyPr wrap="none">
            <a:spAutoFit/>
          </a:bodyPr>
          <a:lstStyle/>
          <a:p>
            <a:r>
              <a:rPr lang="en-US" dirty="0"/>
              <a:t>Backend </a:t>
            </a:r>
            <a:r>
              <a:rPr lang="bg-BG" dirty="0"/>
              <a:t>поглед</a:t>
            </a:r>
            <a:endParaRPr lang="bg-BG" dirty="0"/>
          </a:p>
        </p:txBody>
      </p:sp>
    </p:spTree>
    <p:extLst>
      <p:ext uri="{BB962C8B-B14F-4D97-AF65-F5344CB8AC3E}">
        <p14:creationId xmlns:p14="http://schemas.microsoft.com/office/powerpoint/2010/main" val="351149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580" y="528430"/>
            <a:ext cx="1664238" cy="369332"/>
          </a:xfrm>
          <a:prstGeom prst="rect">
            <a:avLst/>
          </a:prstGeom>
        </p:spPr>
        <p:txBody>
          <a:bodyPr wrap="none">
            <a:spAutoFit/>
          </a:bodyPr>
          <a:lstStyle/>
          <a:p>
            <a:r>
              <a:rPr lang="bg-BG" dirty="0" smtClean="0"/>
              <a:t>Заключение </a:t>
            </a:r>
            <a:endParaRPr lang="bg-BG" dirty="0"/>
          </a:p>
        </p:txBody>
      </p:sp>
    </p:spTree>
    <p:extLst>
      <p:ext uri="{BB962C8B-B14F-4D97-AF65-F5344CB8AC3E}">
        <p14:creationId xmlns:p14="http://schemas.microsoft.com/office/powerpoint/2010/main" val="2742208848"/>
      </p:ext>
    </p:extLst>
  </p:cSld>
  <p:clrMapOvr>
    <a:masterClrMapping/>
  </p:clrMapOvr>
</p:sld>
</file>

<file path=ppt/theme/theme1.xml><?xml version="1.0" encoding="utf-8"?>
<a:theme xmlns:a="http://schemas.openxmlformats.org/drawingml/2006/main" name="Sl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88</TotalTime>
  <Words>1090</Words>
  <Application>Microsoft Office PowerPoint</Application>
  <PresentationFormat>Widescreen</PresentationFormat>
  <Paragraphs>52</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Georgi Borikov</dc:creator>
  <cp:lastModifiedBy>Georgi Borikov</cp:lastModifiedBy>
  <cp:revision>11</cp:revision>
  <dcterms:created xsi:type="dcterms:W3CDTF">2024-05-06T01:58:34Z</dcterms:created>
  <dcterms:modified xsi:type="dcterms:W3CDTF">2024-05-12T10:11:11Z</dcterms:modified>
</cp:coreProperties>
</file>