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„Разработване на сайт за електронна търговия с компютри и компютърни компоненти, фокусиран най-вече върху вграден конфигуратор - приложение за съставяне на компютърна конфигурация от наличните компонентии</a:t>
            </a:r>
            <a:r>
              <a:rPr lang="ru-RU" dirty="0" smtClean="0"/>
              <a:t>.“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Идеята за създаване на уеб сайт за електронна търговия, специализиран в компютърни системи и компютърни компоненти, е логично следствие от бързото развивитие на пазар на технологии. Такъв сайт може да предлжи богато разнообразие от продукти, включително процесори, видеокарти, дънни платки, рам памет, твърди дискове и много други компоненти, които потребителите избират според техните нужди, бюджет и предпочитания.</a:t>
            </a:r>
          </a:p>
          <a:p>
            <a:r>
              <a:rPr lang="ru-RU" dirty="0" smtClean="0"/>
              <a:t>Важна за такъв сайт е и възможността да се предлагат допълнителни услуги. Това допълнително засилва доверието на потребителите към марката и увеличава лоялността им. Такъв уеб сайт представлява не само място за пазаруване, но и платформа за създаване на персонализирани решения и удовлетворяване на специфичните нужди на потребителите в сферата на компютърните технологии.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гледна точка на начина на създаване на такъв сайт първо трябва да се каже, че има множество платформи, фреймуъркове и др. инструменти, създадени специално за тази цел. И за всеки от тях може да са каже и напише много. Но почти всички следват един и същ архитектурен шаблон за проектиране на софтуерни приложения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Същността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e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разделяне на приложението на три основни компонента: модел (Model), изглед (View) и контролер (Controller). Вотът: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(Model) - съдържа логиката за обработка на данни.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Изглед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(View) - представлява потребителския интерфейс на приложението. 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Контролер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(Controller) - представлява посредник между модела и изгледа и отговаря за обработката на потребителските заявки и управлението на потокът на данни в приложението.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позволява ясно разделяне на отговорностите между модела, изгледа и контролера, което прави кода по-организиран и лесен за разбиране и поддръжка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Заговори ли се за данни, на преден план излиза терминът База Данни и първата асоциация тогава 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е една от най-популярните релационни бази от данни (RDBMS), която се използва широко за съхранение, управление и извличане на данни в уеб приложения и други видове софтуерни системи. Тя се предлага като предварително инсталирано приложение от болшенството хостинг компании. Това допълнително засилва популярността и.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поддържа стандартни SQL език за манипулиране на данни, което го прави съвместим с множество различни софтуерни приложения и инструменти. Освен това, MySQL поддържа и стандартни мрежови протоколи като TCP/IP, HTTP и други, което позволява на разработчиците да се свързват и комуникират с базата данни от различни платформи и програмни езици.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стане ли дума за технологии не можем да не отбележим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(Representational State Transfer)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 архитектурен стил за проектиране на разпределени системи, които се използват в уеб разработката.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архитектурата се фокусира върху ресурсите, които могат да бъдат идентифицирани чрез уникални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Resource Identifiers).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 стандартните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методи, като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POST, PUT, DELETE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други, за да извършва операции върху ресурсите.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няма междинни състояния, което означава, че всеки заявка към сървъра съдържа всичката необходима информация за изпълнението на операцията.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REST е в основата на повечето сайтове за електронна търговия. Това е и изборът ми за реализиране на моя проект. Конкретно използвам библиотеката Django-REST-framework известна като DRF. Този избор е предопределен от избора на платформа – Python и Django защото са най-познати, а според статистиката и едни от най добрите за целта. От страна на фронтенда за основа избрах подходящ html шаблон, базиран на Bootstrap. Към него са добавени необходимите функциии посредством VUE. A достъпът до услугите на REST API на сървъра са реализирани посредством библиотеката Axios.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 толкова, доколкото конкретния проект има за цел да реализира само определена функционалност а не цялостен и завършен он-лайн магазин, той се сътои от три основни части: фронтенд на магазин, конфигуратор и административен панел.</a:t>
            </a:r>
          </a:p>
          <a:p>
            <a:r>
              <a:rPr lang="ru-RU" dirty="0" smtClean="0"/>
              <a:t>Магазинът и конфигураторът ползват „обща“ количка за пазаруване. Двата скрипта, които реализират функциите на VUE за магазина и за конфигуратора са отделени в отделна папка за по добра пригледност.</a:t>
            </a:r>
          </a:p>
          <a:p>
            <a:r>
              <a:rPr lang="ru-RU" dirty="0" smtClean="0"/>
              <a:t>Администраторският панел е мястото, от което се управлява сайта – следят се поръчките, добавят се стоки и т.н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страна на backend-а искам да обърна внимание на ‘urls.py’ Той играе ролята на маршрутизатор, който съпоставя URL адресите с изгледите (views) или функциите в приложението, които обработват заявките.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контекста на уеб приложението,  което предлага API,  имаме дефиниран  маршрут за всяка функция от интерфейса. Когато се направи заявка към сървъра, Django проследява дефинираните маршрути и ако намери съвпадение извикава съответстващата функция, която от своя страна връща JSON отговор с информация за категориите.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е основната идея зад изграждането на API в Django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Считам работата по проекта за успешна. Поставените в заданието задачи са решени.</a:t>
            </a:r>
          </a:p>
          <a:p>
            <a:r>
              <a:rPr lang="ru-RU" dirty="0" smtClean="0"/>
              <a:t>В бъдеще, онлайн магазинът може да се развие като пълноценнаа платформа за персонализирано изграждане на компютърни системи, което да включва не само хардуерни компоненти, но и софтуерни и сервизни услуги. </a:t>
            </a:r>
            <a:r>
              <a:rPr lang="ru-RU" smtClean="0"/>
              <a:t>Той би могъл, например, да предложи интелигентни алгоритми за препоръчване на оптимални конфигурации в зависимост от нуждите и предпочитанията на потребителите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2000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сайт за електронна търговия с компютри и компютърни компоненти, фокусиран най-вече върху вграден конфигуратор - приложение за съставяне на компютърна конфигурация от наличните компоненти.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Петър Павлевичин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Изборът на технология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825" y="473838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Структурата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Backend </a:t>
            </a:r>
            <a:r>
              <a:rPr lang="bg-BG" dirty="0"/>
              <a:t>поглед</a:t>
            </a:r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1152</Words>
  <Application>Microsoft Office PowerPoint</Application>
  <PresentationFormat>Widescreen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13</cp:revision>
  <dcterms:created xsi:type="dcterms:W3CDTF">2024-05-06T01:58:34Z</dcterms:created>
  <dcterms:modified xsi:type="dcterms:W3CDTF">2024-05-12T10:25:20Z</dcterms:modified>
</cp:coreProperties>
</file>