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91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14.5.2024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14.5.2024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„Разработване на сайт за електронна търговия с компютри и компютърни компоненти, фокусиран най-вече върху вграден конфигуратор - приложение за съставяне на компютърна конфигурация от наличните компонентии.“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Идеята за създаване на уеб сайт за електронна търговия, специализиран в компютърни системи и компютърни компоненти, е логично следствие от бързото развивитие на пазар на технологии. Такъв сайт може да </a:t>
            </a:r>
            <a:r>
              <a:rPr lang="ru-RU" dirty="0" smtClean="0"/>
              <a:t>предл</a:t>
            </a:r>
            <a:r>
              <a:rPr lang="en-US" dirty="0" smtClean="0"/>
              <a:t>o</a:t>
            </a:r>
            <a:r>
              <a:rPr lang="ru-RU" dirty="0" smtClean="0"/>
              <a:t>жи </a:t>
            </a:r>
            <a:r>
              <a:rPr lang="ru-RU" dirty="0" smtClean="0"/>
              <a:t>богато разнообразие от продукти, включително процесори, видеокарти, дънни платки, рам памет, твърди дискове и много други компоненти, които потребителите избират според техните нужди, бюджет и предпочитания.</a:t>
            </a:r>
          </a:p>
          <a:p>
            <a:r>
              <a:rPr lang="ru-RU" dirty="0" smtClean="0"/>
              <a:t>Важна за такъв сайт е и възможността да се предлагат допълнителни услуги. Това допълнително засилва доверието на потребителите към марката и увеличава лоялността им. Такъв уеб сайт представлява не само място за пазаруване, но и платформа за създаване на персонализирани решения и удовлетворяване на специфичните нужди на потребителите в сферата на компютърните технологии.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гледна точка на начина на създаване на такъв сайт първо трябва да се каже, че има множество платформи, фреймуъркове и др. инструменти, създадени специално за тази цел. И за всеки от тях може да са каже и напише много. Но почти всички следват един и същ архитектурен шаблон за проектиране на софтуерни приложения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MVC.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Същността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e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разделяне на приложението на три основни компонента: модел (Model), изглед (View) и контролер (Controller). Вотът: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(Model) - съдържа логиката за обработка на данни.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Изглед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(View) - представлява потребителския интерфейс на приложението. 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Контролер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(Controller) - представлява посредник между модела и изгледа и отговаря за обработката на потребителските заявки и управлението на потокът на данни в приложението.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позволява ясно разделяне на отговорностите между модела, изгледа и контролера, което прави кода по-организиран и лесен за разбиране и поддръжка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Заговори ли се за данни, на преден план излиза терминът База Данни и първата асоциация тогава 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е една от най-популярните релационни бази от данни (RDBMS), която се използва широко за съхранение, управление и извличане на данни в уеб приложения и други видове софтуерни системи. Тя се предлага като предварително инсталирано приложение от болшенството хостинг компании. Това допълнително засилва популярността и.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поддържа стандартни SQL език за манипулиране на данни, което го прави съвместим с множество различни софтуерни приложения и инструменти. Освен това, MySQL поддържа и стандартни мрежови протоколи като TCP/IP, HTTP и други, което позволява на разработчиците да се свързват и комуникират с базата данни от различни платформи и програмни езици.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стане ли дума за технологии не можем да не отбележим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(Representational State Transfer)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 архитектурен стил за проектиране на разпределени системи, които се използват в уеб разработката.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архитектурата се фокусира върху ресурсите, които могат да бъдат идентифицирани чрез уникални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адреси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Resource Identifiers).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 стандартните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методи, като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GET, POST, PUT, DELETE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други, за да извършва операции върху ресурсите.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няма междинни състояния, което означава, че всеки заявка към сървъра съдържа всичката необходима информация за изпълнението на операцията.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REST е в основата на повечето сайтове за електронна търговия. Това е и изборът ми за реализиране на моя проект. Конкретно използвам библиотеката Django-REST-framework известна като DRF. Този избор е предопределен от избора на платформа – Python и Django защото са най-познати, а според статистиката и едни от най добрите за целта. От страна на фронтенда за основа избрах подходящ html шаблон, базиран на Bootstrap. Към него са добавени необходимите функциии посредством VUE. A достъпът до услугите на REST API на сървъра са реализирани посредством библиотеката Axios.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 толкова, доколкото конкретния проект има за цел да реализира само определена функционалност а не цялостен и завършен он-лайн магазин, той се сътои от три основни части: фронтенд на магазин, конфигуратор и административен панел.</a:t>
            </a:r>
          </a:p>
          <a:p>
            <a:r>
              <a:rPr lang="ru-RU" dirty="0" smtClean="0"/>
              <a:t>Магазинът и конфигураторът ползват „обща“ количка за пазаруване. Двата скрипта, които реализират функциите на VUE за магазина и за конфигуратора са отделени в отделна папка за по добра пригледност.</a:t>
            </a:r>
          </a:p>
          <a:p>
            <a:r>
              <a:rPr lang="ru-RU" dirty="0" smtClean="0"/>
              <a:t>Администраторският панел е мястото, от което се управлява сайта – следят се поръчките, добавят се стоки и т.н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страна на backend-а искам да обърна внимание на ‘urls.py’ Той играе ролята на маршрутизатор, който съпоставя URL адресите с изгледите (views) или функциите в приложението, които обработват заявките.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контекста на уеб приложението,  което предлага API,  имаме дефиниран  маршрут за всяка функция от интерфейса. Когато се направи заявка към сървъра, Django проследява дефинираните маршрути и ако намери съвпадение извикава съответстващата функция, която от своя страна връща JSON отговор с информация за категориите.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 е основната идея зад изграждането на API в Django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Считам работата по проекта за успешна. Поставените в заданието задачи са решени.</a:t>
            </a:r>
          </a:p>
          <a:p>
            <a:r>
              <a:rPr lang="ru-RU" dirty="0" smtClean="0"/>
              <a:t>В бъдеще, онлайн магазинът може да се развие като </a:t>
            </a:r>
            <a:r>
              <a:rPr lang="ru-RU" dirty="0" smtClean="0"/>
              <a:t>пълноценна </a:t>
            </a:r>
            <a:r>
              <a:rPr lang="ru-RU" dirty="0" smtClean="0"/>
              <a:t>платформа за персонализирано изграждане на компютърни системи, което да включва не само хардуерни компоненти, но и софтуерни и сервизни услуги. Той би могъл, например, да предложи интелигентни алгоритми за препоръчване на оптимални конфигурации в зависимост от нуждите и предпочитанията на потребителите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1DE2-218C-4B73-8519-0AC6B795ABB7}" type="datetime1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4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9758-D769-4E42-94B1-23A9DCC9867C}" type="datetime1">
              <a:rPr lang="bg-BG" smtClean="0"/>
              <a:t>14.5.2024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48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E65-46CB-451E-8567-0EF192A9D732}" type="datetime1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124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CBD5-1E22-4483-96D4-57E0B76752DD}" type="datetime1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09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294-E651-4CD3-A3DF-7A7AB89AC69B}" type="datetime1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0328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55A1-F527-46F0-99C9-DFA36BA8601D}" type="datetime1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979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1DD-522F-4D77-BE61-F38AB7575637}" type="datetime1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3808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229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241-AB17-460C-B661-3CFB883EB2DA}" type="datetime1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578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82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A56C-8EEB-43C4-A8F0-806BF8CF2AEC}" type="datetime1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2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6ED8-EEFC-4B6E-BB5B-436BD000202F}" type="datetime1">
              <a:rPr lang="bg-BG" smtClean="0"/>
              <a:t>14.5.2024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705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88DB-FD8C-4D18-9FD8-A2D3B5A7C832}" type="datetime1">
              <a:rPr lang="bg-BG" smtClean="0"/>
              <a:t>14.5.2024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05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14.5.2024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253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EE0-5349-40EF-B3F5-0BA9A1E1EFEF}" type="datetime1">
              <a:rPr lang="bg-BG" smtClean="0"/>
              <a:t>14.5.2024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60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14.5.2024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925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5AD2-BC0A-45A8-AC6F-715DE9ECA970}" type="datetime1">
              <a:rPr lang="bg-BG" smtClean="0"/>
              <a:t>14.5.2024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216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9B4EEE-A5C8-4A54-856F-C3B6491BFA94}" type="datetime1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96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" y="172201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260629" y="106532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019" y="1784556"/>
            <a:ext cx="8031332" cy="2000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Разработване на сайт за електронна търговия с компютри и компютърни компоненти, фокусиран най-вече върху вграден конфигуратор - приложение за съставяне на компютърна конфигурация от наличните компоненти.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556" y="5350463"/>
            <a:ext cx="35554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</a:p>
          <a:p>
            <a:pPr>
              <a:tabLst>
                <a:tab pos="1168400" algn="l"/>
              </a:tabLst>
            </a:pP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Петър Павлевичин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7745" y="2694204"/>
            <a:ext cx="9496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Благодаря за вниманието!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9652" y="1246910"/>
            <a:ext cx="21996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endParaRPr lang="bg-BG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9510" y="2590202"/>
            <a:ext cx="5287025" cy="2890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 (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Изглед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(View)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Контролер (Controller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1" y="403761"/>
            <a:ext cx="6064499" cy="60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04466" y="299253"/>
            <a:ext cx="24577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bg-BG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24" y="299253"/>
            <a:ext cx="6442373" cy="360772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531" y="950026"/>
            <a:ext cx="8823367" cy="4524315"/>
          </a:xfrm>
          <a:prstGeom prst="rect">
            <a:avLst/>
          </a:prstGeom>
          <a:solidFill>
            <a:srgbClr val="0070C0">
              <a:alpha val="58000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рхитектурен стил за проектиране на разпределени системи. </a:t>
            </a:r>
            <a:endParaRPr lang="bg-BG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bg-BG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Фокус </a:t>
            </a:r>
            <a:r>
              <a:rPr lang="bg-BG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върху </a:t>
            </a:r>
            <a:r>
              <a:rPr lang="bg-BG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ресурсите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bg-BG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 за операции </a:t>
            </a:r>
            <a:r>
              <a:rPr lang="bg-BG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върху ресурсите.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bg-BG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 </a:t>
            </a:r>
            <a:r>
              <a:rPr lang="bg-BG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междинни </a:t>
            </a:r>
            <a:r>
              <a:rPr lang="bg-BG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състояния</a:t>
            </a:r>
            <a:endParaRPr lang="bg-BG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bg-BG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478" y="375823"/>
            <a:ext cx="67826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Изборът на технология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720" y="1957854"/>
            <a:ext cx="4406537" cy="38729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 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Django-REST-framework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Axios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1025" y="5924612"/>
            <a:ext cx="78053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на приложението</a:t>
            </a:r>
            <a:endParaRPr lang="bg-BG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4" y="621828"/>
            <a:ext cx="6659385" cy="512862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37" y="182786"/>
            <a:ext cx="9094004" cy="39570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639" y="1690137"/>
            <a:ext cx="4616103" cy="325500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2898" y="237507"/>
            <a:ext cx="5138736" cy="1200329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</a:t>
            </a:r>
            <a:endParaRPr lang="bg-BG" sz="7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4" y="3443844"/>
            <a:ext cx="5225822" cy="321834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BottomRight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511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80" y="52843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Заключение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180</TotalTime>
  <Words>1195</Words>
  <Application>Microsoft Office PowerPoint</Application>
  <PresentationFormat>Widescreen</PresentationFormat>
  <Paragraphs>74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22</cp:revision>
  <dcterms:created xsi:type="dcterms:W3CDTF">2024-05-06T01:58:34Z</dcterms:created>
  <dcterms:modified xsi:type="dcterms:W3CDTF">2024-05-14T20:46:39Z</dcterms:modified>
</cp:coreProperties>
</file>