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12.5.2024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</a:t>
            </a:r>
            <a:r>
              <a:rPr lang="ru-RU" dirty="0" smtClean="0"/>
              <a:t>„Разработване на уеб сайт на фирма за производство на мебели  с възможност клиентите да правят on-line поръчки.“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Онлайн сайтовете за мебели могат да се използват за различни цели – да се  разглеждат и закупуват от клиентите. Предоставят  възможност за получаване на идеи и вдъхновение за дома чрез представяне на дизайни,  тенденции и стилове.</a:t>
            </a:r>
          </a:p>
          <a:p>
            <a:r>
              <a:rPr lang="ru-RU" dirty="0" smtClean="0"/>
              <a:t>Нека да си представим една фирма, която е специализирана в изработката на уникални бутикови мебели. Моята задача беше да направя динамичен уебсайт, който да представи тази фирма пред клиентите и и да даде възможност за директни поръчки онлайн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Всеки програмист, когато чуе думата сайт, веднага ще си помисли за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е основният език за създаване на уеб страници. 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използват тагове за определяне на структурата и съдържанието на елементите на уеб страниците. Тези елементи могат да са текст, снимки, линкове, форми, видео и др. Те се визуализират в уеб браузърите на потребителите. В повечето случаи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кодът е написан в текстови файлове с разширение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намиращи се (или както е прието да се казва хоствани) на сървъри, които са онлайн в интернет или са част от мрежата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Прието е да се разделят съдържанието и структурата на уеб страниците от тяхното визуално представяне. За целта  HTML използва Cascading Style Sheets  (CSS) за определяне на изгледа и оформлението на текста  и  други включени в страницата изображения и илюстриращи материали.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може да прикрепя и скриптове писани на езика JavaScript, които управляват поведението на дадена уеб страница.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JS и CSS правят това, което хората познаваат под името уеб дизайн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Дизайнът естествено се прави от дизайнери, но програмистите също трябва да познават HTML за да го използват в своите приложения. От HTML файловете се създават т.н.  шаблони.  За тази цел се използват шаблонизатори.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JINJA е шаблонизатор за Python, който се използва за генериране на текст базиран на шаблони. Той позволява вграждане на изрази, контролни структури и променливи в html шаблони. Така се генерират динамични страници, като вмъкваме данни и логика в текстови шаблони. 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има вграден шаблонизатор, базиран на Jinga.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Каква е връзката на казаното с конкретното задание?</a:t>
            </a:r>
          </a:p>
          <a:p>
            <a:r>
              <a:rPr lang="ru-RU" dirty="0" smtClean="0"/>
              <a:t> Ами трбва да направя приложние, което всъщност е съчетание на сайт представящ фирмата и на някакъв, макар и малък, сайт за магазин. Не е точно електронен магазин с кошници, плащания и други подобни, но имам основните елементи на електронната търговия и в същото време имам всички елементи, които са характерни за един представящ фирма сайт. Имам страници Каталог, Магазин, За нас, Контакти. За всичките се използват основно HTML шаблони и възможностите на шаблонизатора.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моя проект има една страница, която се различава от другите - страницата „Каталог“. Тя всъщност е самостоятелно интерактивно приложение. Използва се шаблонът catalog.html. В него шаблонизатора на Django се маскира за сървъра с подходяща команда (логическите скоби verbatim – endverbatim) и се предава всичко едно към едно към клиента. Там работи framework-а VUE. Полученият шаблон се обработва вече от шаблонизатора VUE. Tой също произлиза от Jinja. Въпросният шаблон се обработва и се свързва към един JavaScript файл, който съдържа кода на необходимите функции. И така се получава интерактивно приложение. Може да не е голямон но върши работа и си е приложение от всякъде.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Административният интерфейс е „подарък“ от Django. Единственото,  което се иска е във файла admin.py да си регистрирам тези таблици от базата данни, които искам администратора да управлява, създава, наблюдава и т.н.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 тук обаче съм избрала един разширен начин за регистриране на таблици.  Не показвам всички полета а си избирам с опцията list_display кои полета да покажа в изгледа на администраривния панел и си избирам кое поле да е активно и като цъкна върху него да ми отвори страницата за редактиране.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Разработеният сайт за поръчки на мебели онлайн може да представлява голяма стъпка напред за бизнеса, като предоставя на клиентите по–добра и по–удобна пазарна среда, допринасяйки за увеличаване на броя на клиентите и увеличаване на продажбите.</a:t>
            </a:r>
          </a:p>
          <a:p>
            <a:r>
              <a:rPr lang="ru-RU" dirty="0" smtClean="0"/>
              <a:t>В конкретния случай фирмата е въображаема. </a:t>
            </a:r>
            <a:r>
              <a:rPr lang="ru-RU" smtClean="0"/>
              <a:t>Но сайтът си е съвсем истински и ако се настрои за някоя конкретна фирма би могъл да се използва без особени промени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12.5.2024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12.5.2024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12.5.2024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12.5.2024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12.5.2024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1261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уеб сайт на фирма за производство на мебели  с възможност клиентите да правят on-line поръчки.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Ивана Саизова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5" y="5563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616" y="501134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CSS </a:t>
            </a:r>
            <a:r>
              <a:rPr lang="bg-BG" dirty="0"/>
              <a:t>и </a:t>
            </a:r>
            <a:r>
              <a:rPr lang="en-US" dirty="0"/>
              <a:t>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JINJA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39" y="542078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Приложението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825" y="473838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страницата Каталог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96" y="47383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Админ панелът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989</Words>
  <Application>Microsoft Office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14</cp:revision>
  <dcterms:created xsi:type="dcterms:W3CDTF">2024-05-06T01:58:34Z</dcterms:created>
  <dcterms:modified xsi:type="dcterms:W3CDTF">2024-05-12T10:32:13Z</dcterms:modified>
</cp:coreProperties>
</file>