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„Разработка на уеб сайт на семеен хотел  с възможност за on-line резервации.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Всеки един хотел, независимо колко е популярен и успешен, почти винаги има свободни стаи. Хотелът не желае да има свободни стаи, тъй като те не реализират печалби за обекта, а трупат загуби. Хотелът губи от свободните стаи и един от начините тов да се проеми е да се направи сайт, който да помага тези стаи да бъдат запълнени.</a:t>
            </a:r>
          </a:p>
          <a:p>
            <a:r>
              <a:rPr lang="ru-RU" dirty="0" smtClean="0"/>
              <a:t>Моят проект се отличаваа с това, че не става дума за въображаем хотел, а за съвсем рален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Макар и малък, моят сайт активно използва база данни.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 данни наричаме структурирано количество от данни.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 данни наричаме всичко от най-обикновен списък за пазаруване, през изображения в галерия до огромните количества информация в корпоративните мрежи. За да добавим, да получим достъп и да работим с данни, които са съхранени в базите данни на компютъра, ние се нуждаем от система за управление на базите данни. Такава, например, като MySQL. Тъй като компютрите вече могат да боравят с огромни количества от данни, системите за управление на базите данни играят ключова и централна роля, било то като отделни приложения или като част от такива.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е най-популярната система за управление на SQL бази данни с отворен код. Тя се разпространява и поддържа от Oracle Corporation.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е open source система за управление на релационни бази от данни (RDBMS), която използва SQL.  SQL е най – популярния език за въвеждане, достъп и извършване на други процеси с данни в база данни.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Понастоящем MySQL работи върху Linux, UNIX и Windows платформи. Адаптирана е за работа с различни WEB-сървъри, но най-често се използва с Appache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реалното приложение използвам точно MySQL. Най важнто съображение е възможността за бързо и лесно прехвърляне на сайта на реален сървър.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Т.к използвам Django, не се налага да се използва SQL явно. Т.е не се налага да се пишат заявки към базата данни. Django „обвива“ таблиците от БД с класове. Т.е. за всяка таблица се създава клас по специални правила. След това процесът е на практика автоматичен. Просто използваме вградените, или по точно, наследените от родителският клас model методи за извличане, филтриране, подреждане и т.н на данните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създаване на сайт задачите са, най-общо казано, две: да изпратим на клиента някаква информация и да получим от него някакви данни. </a:t>
            </a:r>
          </a:p>
          <a:p>
            <a:r>
              <a:rPr lang="ru-RU" dirty="0" smtClean="0"/>
              <a:t>За получаването на данни от клиента се използват формуляри за данни. Или, по-просто, форми. В HTML  те се задават с тага form и могат да включват различни полета за въвеждане – текст, числа, дата, падащ списък и т.н.</a:t>
            </a:r>
          </a:p>
          <a:p>
            <a:r>
              <a:rPr lang="ru-RU" dirty="0" smtClean="0"/>
              <a:t>В Django има вграден механизъм за работа с форми. Това значително опростява процеса по създаване и използване на фомите в реално приложение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конкретния проект използвам форми за проверка за свободни места и за резервации. </a:t>
            </a:r>
          </a:p>
          <a:p>
            <a:r>
              <a:rPr lang="ru-RU" dirty="0" smtClean="0"/>
              <a:t>Особеното е, че една и съща форма трябва  да се покаже в два случая. Веднъж, когато тя се показва за първи път и полетата са празни – незапълнени. И втори път – след проверка на данните, ако е открита грешка или проблем. Например когато за посочен ден няма достатъчно свободни стаи. Тогава формата се показва повторно, но с вече попълнените данни. Това дава възможност на клиента само да промени данните и да изпрати повторно запитването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 завесата, образно казано, и в двата случая се извиква един и същи изглед, който изпраща на клиента съответния формуляр и получава и обработва данните от формата, ако има такива. Данните се изпращат с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Следователно проверяваме дали имаме получени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данни. Ако няма – формата се показва за първи път – празана. Ако има данните се проверяват, обработват и при проблем се връща на клиента същата форма, но вече попълнена с данни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 е моят дипломен проект, надявам се занапред да имам още успешни задачи. </a:t>
            </a:r>
          </a:p>
          <a:p>
            <a:r>
              <a:rPr lang="ru-RU" dirty="0" smtClean="0"/>
              <a:t>Трябва да се отбележи, че това е реално работещ сайт, но той е тестван само върху тестови сървър. Предстои да се качи на реален хостинг, което ще позволи на реалните потребители да го достъпват и ползват. А както знаем, тестът в реална работна среда е най-сигурния тест.</a:t>
            </a:r>
          </a:p>
          <a:p>
            <a:r>
              <a:rPr lang="ru-RU" dirty="0" smtClean="0"/>
              <a:t>Надявам се, разработеното от мене приложение, да намери приложение наистина и да спечели интереса на потребителите.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892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уеб сайт на семеен хотел  с възможност за on-line резервации.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Михаил Асев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Бази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Модели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Резервации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1002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15</cp:revision>
  <dcterms:created xsi:type="dcterms:W3CDTF">2024-05-06T01:58:34Z</dcterms:created>
  <dcterms:modified xsi:type="dcterms:W3CDTF">2024-05-12T10:38:56Z</dcterms:modified>
</cp:coreProperties>
</file>