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„Разработване на web-базирана система за отдаване на коли под наем, фокусирана най-вече върху работата с потребители. Системата трябва да може да  показва всички налични автомобили, включително техните имена, цветове и адреси. Тя трябва да има поне два раздела - на клиента и на търговеца.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Осъзнавайки предимствата на онлайн средата, много бизнеси се зародиха или пренесоха в Интернет. Формира се нов бизнес модел, чиято същност са непрекъснатите електронни връзки с клиенти, доставчици и партньори и възможността за управление на процесите в реално време.</a:t>
            </a:r>
          </a:p>
          <a:p>
            <a:r>
              <a:rPr lang="ru-RU" dirty="0" smtClean="0"/>
              <a:t>Целта на настоящата работа е да покаже предимствата от реализирането на онлайн бизнес услуга и да се разработи сайт за  конкретна такава – коли под наем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 коментираме дипломните проекти, говорим най-вече за външния вид, за програмния код или за това, как е решена някоя конкретна задача. Но работата по проекта започва много преди да почнем да оформяме външния вид и да пишем код.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Ние сме учили два предмета – „Разработка на софтуер“ в 11-ти клас и „Софтуерно инжинерство“ в 12-ти клас, които ни зпознават основно с това, как от поставено задание да стигнем до завършен проект.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Започваме с анализиране на заданието. Това означава да го прочетем внимателно, да определим с какво изначално разполагаме и какво трябва да се постигне. Тоест определяме целите и задачите.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Следва проучване на възможните решения, и най-вече на аналогичните решения. Търсим чуждия опит, тоест гледаме как други хора вече са се справили с подобна задача.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 това са технологиите – език за програмиране, работна среда, библиотеки и фреймуъркове и др.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Всичко това чрез търсене, мислене и анализиране се нарича теоретично изследване на проблема.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Следващата стъпка е избор на конкретна технология. Например, аз съм се спрял на Python като език за програмиране, на Django като framework от страна на сървъра. MySQL съм избрал като база данни и съм намери библиотека, която свързва MySQL s Дйанго. Решил, че за да добие визия приложението и за да има адаптивен дизайн ще използвам възможностите на някой мощен framework като bootstrap.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правя избор на конкретна технология. Не търсим оригиналност. Това, че други проекти са са избрали същата технология е съвсем естествено и даже е плюс. Технологиите са в пъти по-малко от колкото са проектите в света, които се реализират с тях. Това е красивото в технологиите, че по една и съща технология се реализират  различни проекти.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Следващото, което трябва  да направя е да приложа моя избор на практика. </a:t>
            </a:r>
          </a:p>
          <a:p>
            <a:r>
              <a:rPr lang="ru-RU" dirty="0" smtClean="0"/>
              <a:t>За да приложа моя избор тръгвам да реализирам приложението от изчистване на функциите, които ще реализира. Тази стратегия се нарича MVP стратегия. Идеята е да направя минималния вариант, който е работоспособен и след това да допълвам функционалности.</a:t>
            </a:r>
          </a:p>
          <a:p>
            <a:r>
              <a:rPr lang="ru-RU" dirty="0" smtClean="0"/>
              <a:t>И така се стига до следната структура: две отделнисекции, свързани от обща база данни в едно общо приложение. Едната секция е за клиентите и другата за търговеца, който управлява поръчките. 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Django обработката на данните се прави във файла views.py, където за всяко действие е направена отделна функция. Тези функции се наричат изгледи. Потребителите  подават данни чрез форми. А самите данни се съхраняват в базата данни. Четенето, записването и промяната на данни се прави с помощта на модели. Това са класове на Python, които задават структурата на необходимите таблици и реализират съответните функции.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оторизация на потребителите решавам да използвам оторизационната система на Django. Тя е надеждна и сигурна. Това е едно от големите предимства на Django, че предлага готови решения за често срещани проблеми.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готови изгледи и форми за оторизирането и идентификацията на потребителите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Създаденото от мене приложение отговаря на изискванията на заданието за дипломен проект. То реализира зададената функционалност и има добре изглеждащ потребителски интерфейс. </a:t>
            </a:r>
          </a:p>
          <a:p>
            <a:r>
              <a:rPr lang="ru-RU" dirty="0" smtClean="0"/>
              <a:t>Фактически моето приложение представлява динамичен уебсайт с два основни раздела - за клиенти и за дилъри. Сайтът има клиентски панел, панел за търговци на автомобили. </a:t>
            </a:r>
          </a:p>
          <a:p>
            <a:r>
              <a:rPr lang="ru-RU" dirty="0" smtClean="0"/>
              <a:t>Сайтът може да се администрира с помощта на администраторско меню, което позволява добавяне, редактиране или премахване на данни.</a:t>
            </a:r>
          </a:p>
          <a:p>
            <a:r>
              <a:rPr lang="ru-RU" dirty="0" smtClean="0"/>
              <a:t>Работата по проекта беше интересна и полезна за мене.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273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web-базирана система за отдаване на коли под наем, фокусирана най-вече върху работата с потребители. Системата трябва да може да  показва всички налични автомобили, включително техните имена, цветове и адреси. Тя трябва да има поне два раздела - на клиента и на търговеца.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Николай Захов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Начало на проектиране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Етапи на проектиране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Изборът на технологии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Структурата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Backend </a:t>
            </a:r>
            <a:r>
              <a:rPr lang="bg-BG" dirty="0"/>
              <a:t>поглед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Оторизация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1000</Words>
  <Application>Microsoft Office PowerPoint</Application>
  <PresentationFormat>Widescreen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16</cp:revision>
  <dcterms:created xsi:type="dcterms:W3CDTF">2024-05-06T01:58:34Z</dcterms:created>
  <dcterms:modified xsi:type="dcterms:W3CDTF">2024-05-12T10:44:54Z</dcterms:modified>
</cp:coreProperties>
</file>