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оn-line система за управление на складово стопанство - наличности, изписване и доставки с възможност за графично предоставяне на определени общи данни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Складовата програма представлява ключов елемент в ефективното управление на складовите запаси на дадена организация. </a:t>
            </a:r>
          </a:p>
          <a:p>
            <a:r>
              <a:rPr lang="ru-RU" dirty="0" smtClean="0"/>
              <a:t>Често складовете и офиса на фирмите физически се намират на значително разстояние помежду им. Това налага да се създават уеб-базирани софтуерни системи, които са достъпни за потребителите от всяка локация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инструмент, който съм използвал в моя дипломен проект е езика за програмиране Python. Това е език от високо ниво.  Интерпретируем, обектно-ориентиран програмен език, който се отличава с ясен и четим синтаксис. Създаден е в 1980 г. и е пуснат официално през 1991 година от гуруто на програмирането Гуидо ван Росум, Python се превърна в един от най-популярните езици за програмиране в света.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Едно от ключовите предимства на Python е неговата универсалност. Той е използван в различни области на софтуерната индустрия, включително уеб разработка. Има огромно количество библиотеки и инструменти за Python, което му дава гъвкавост и мощ. Той е идеален за най-разнообразни проекти.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се използва в най различни сфери на програмирането: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Библиотеката TensorFlow го прави лидер в облатта на машинното обучение и искуствения интелект.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като Pandas, NumPy и Matplotlib го правят подходящ за анализ на големи масиви дании, Pygame предоставя инструменти за създаване на различни видове игри. И така нататък.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Python има два от най-популярните уеб фреймуърка за уебразработки - Django и Flask. Django е подходящ за създаване на големи и сложни уеб приложения, докато Flask е по-лек и подходящ за по-малки проекти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Във фронтенда разнообразието не е толкова голямо. Основата безспорно е тройката HTML, CSS и JavaScript. Но когато трябва да се направи динамичен, интерактивен потребителски интерфейс, се налага да се използват допълнителни инструменти.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ще се спра на фреймурка VUE. Той е лесен за учене, гъвкав и мощен инструмент, който позволява на разработчиците да създават интерактивни и динамични уеб приложения с минимално усилие. Предоставя двустранно ангажиране на данни  - даните в модела да се актуализират автоматично, когато се променят в изгледа и обратно.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да реализирам моят проект съм избрал:</a:t>
            </a:r>
          </a:p>
          <a:p>
            <a:r>
              <a:rPr lang="ru-RU" dirty="0" smtClean="0"/>
              <a:t>Основен език за програмиране –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Backend framework – Django.</a:t>
            </a:r>
          </a:p>
          <a:p>
            <a:r>
              <a:rPr lang="ru-RU" dirty="0" smtClean="0"/>
              <a:t>За създаване на </a:t>
            </a:r>
            <a:r>
              <a:rPr lang="en-US" dirty="0" smtClean="0"/>
              <a:t>API – DRF</a:t>
            </a:r>
          </a:p>
          <a:p>
            <a:r>
              <a:rPr lang="ru-RU" dirty="0" smtClean="0"/>
              <a:t>Във </a:t>
            </a:r>
            <a:r>
              <a:rPr lang="en-US" dirty="0" smtClean="0"/>
              <a:t>frontend-</a:t>
            </a:r>
            <a:r>
              <a:rPr lang="ru-RU" dirty="0" smtClean="0"/>
              <a:t>а – </a:t>
            </a:r>
            <a:r>
              <a:rPr lang="en-US" dirty="0" smtClean="0"/>
              <a:t>HTML </a:t>
            </a:r>
            <a:r>
              <a:rPr lang="ru-RU" dirty="0" smtClean="0"/>
              <a:t>шаблон на основата на </a:t>
            </a:r>
            <a:r>
              <a:rPr lang="en-US" dirty="0" smtClean="0"/>
              <a:t>bootstrap </a:t>
            </a:r>
            <a:r>
              <a:rPr lang="ru-RU" dirty="0" smtClean="0"/>
              <a:t>и интерактивност с помощта на </a:t>
            </a:r>
            <a:r>
              <a:rPr lang="en-US" dirty="0" smtClean="0"/>
              <a:t>VUE.js.</a:t>
            </a:r>
          </a:p>
          <a:p>
            <a:r>
              <a:rPr lang="ru-RU" dirty="0" smtClean="0"/>
              <a:t>За база данни съм избрал </a:t>
            </a:r>
            <a:r>
              <a:rPr lang="en-US" dirty="0" smtClean="0"/>
              <a:t>MySQL. </a:t>
            </a:r>
            <a:r>
              <a:rPr lang="ru-RU" dirty="0" smtClean="0"/>
              <a:t>ите</a:t>
            </a:r>
            <a:r>
              <a:rPr lang="ru-RU" dirty="0" smtClean="0"/>
              <a:t>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Складовото стопанство предполага, че работи само с регистрирани потребители. Имам два типа потребители admin и staff. Разликата е, че потребител тип staff е просто служител и такива може да има много, а ако admin има пълен достъп до всички таблици. Таблиците от БД са описани в models.  Има списък на складовете и списък на  артикули. Имам операции за складяване и изписване от склада. Понеже атрибутите са едни и същи ползвам една таблица, но съм добавил поле type, което показва типа на операцията (доставка или изписване). Освен това имам списък от артикули, които са включени в съответната доставка или изписване. Двете таблици са свързани. Всеки ред от доставката се отнася към определена доставка като обвързването е чрез ForeignKey, тоест всеки такъв запис сочи към един от записите в таблица Операции. По този начин определен артикул със съответното количество се знае по коя операция е използван, чрез доставка или чрез теглене от склада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гледна тояка на потребителя има контролен панел и двата вида операции: доставка и изписване. Освен това имам и административен панел, ако потребителят, който е влязъл е супер-потребител, тоест администратор. Администраторът може да зададе и добави други потребители, може ръчно да допише складове и операции, а всичко останало се прави от клиентския интерфейс. В контролния панел всъщност имам обзорна информация за състоянието на склада. Складовата наличност я показвам в таблица  сколони за инвентарен номер, количество и мярка.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Ползвайки се от възможностите на Bootstrap и на конкретния шаблон, съм създал диалогови прозорци под формата на изкачащи прозорци за отделните функци. Например, за избор на стока от склада, или за добавяне на нов артикул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Това, на кратко, е моят дипломен проект. Работата по него ми даде възможност да се запозная с уеб-базираните приложения.</a:t>
            </a:r>
          </a:p>
          <a:p>
            <a:r>
              <a:rPr lang="ru-RU" dirty="0" smtClean="0"/>
              <a:t> Моят проект показва как може да се направи приложение като се използват технологиите и подходите за правене на сайтове. Разработката е по-скоро пример, отколкото завършено приложение. Но поставените в заданието задачи са решени и заданието е изпълнено. </a:t>
            </a:r>
          </a:p>
          <a:p>
            <a:r>
              <a:rPr lang="ru-RU" smtClean="0"/>
              <a:t>Мисля, че се получи едно добро приложение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163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оn-line система за управление на складово стопанство - наличности, изписване и доставки с възможност за графично предоставяне на определени общи данни.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Венцислав Топузов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</a:t>
            </a:r>
            <a:r>
              <a:rPr lang="bg-BG" dirty="0"/>
              <a:t>и библиотеките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Backend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Frontend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1046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17</cp:revision>
  <dcterms:created xsi:type="dcterms:W3CDTF">2024-05-06T01:58:34Z</dcterms:created>
  <dcterms:modified xsi:type="dcterms:W3CDTF">2024-05-12T10:52:22Z</dcterms:modified>
</cp:coreProperties>
</file>