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„Разработка на платформа за приемане, обработване и наблюдение на заявки за обслужване във фирма за IT support или ISP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настоящата епоха на технологични иновации и бързо развиващи се информационни технологии, необходимостта от ефективен ИТ съпорт е от съществено значение за успешното функциониране на различни бизнес сектори и организации. С разрастващ се обхват на ИТ услугите и нарастващ брой на потребителите, е необходимо да се разработят иновативни и устойчиви платформи за ИТ съпорт. В бъдеще зависимостта ни от техниката и технологиите ще става все по-голяма. А това ще увеличи и зависимостта ни от хората, които могат да ги поправят или да ни помогнат да разберем или дори подобрим функциите им.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Платформата, която съм разработила, има за цел  ефективно да приема, обработвва и наблюдава  оплакванията на клиентите. Системата позволява на клиентите да регистрират своите оплаквания, да проследяват статуса им и да получават обратна връзка.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Проектът се състои от две части: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Front-end, който  е отговорен за получаване на оплаквания от клиенти и показване на статуса на техните оплаквания.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Back-end, който отговаря за съхраняването на оплакванията и управлението на техния статус.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Фронтендът  на проекта е изграден с помощта на HTML, CSS и JavaScript, а  бек-ендът с помощта на Python Django, който предоставя удобен начин за съхраняване и извличане на данни от база данни.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Фактически, проектът ми се състои от два отделни функционални модула, реализирани като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SDI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Достъпът до всеки  от модулите имат само регистрирани потребители. Но всеки отделен потребител има достъп само до един от двата модула. Ако е клиент – има достъп до клиентския интерфейс, а ако е служител на фирмата получава достъп до модула за обработване на заявките за обслужване.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Платформата обаче има една обща логин страница. Какъв е типа на потребителя и, следователно, къде да бъде насочен, се определя програмно. Намирам такова решение за удачно и удобно. Зад кадър, естествено се използва вградента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 идентификация и оторизация на потребители, в това число и съответните форми и изгледи.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Всъщност, системата логин страницата е единствената, в която ползвам форми. Останалата функционалност е базаирана на VUE.js.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е фреймуърк, създаден за разработка на потребителски интерфейс. В зависимост от целите на разработчиците, Vue може да бъде използван, както за фреймуърк, така и като библиотека от компоненти.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Едно от най-големите му предимства е че много лесно се интегрира с други приложения. В моя случай с Django. Достатъччно е в края на темплейта да се добавят два сцрипта – за самия VUE и за кокретната функционалност.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Външният вид и на двата модула, макар и да е построен върху готов HTML шаблон е адаптиран към характера на приложението. Например, цветовата схема. Използвала съм цветово раграничаване на отделни елементи. Но цветовете са „меки“ – пастелни за да не се натрапват и да не изморяват потребителя в процеса на работа с приложението.</a:t>
            </a:r>
          </a:p>
          <a:p>
            <a:r>
              <a:rPr lang="ru-RU" dirty="0" smtClean="0"/>
              <a:t>Друг акцент, който съм се опитала дапостигна е „интуитивността“ на интерфейсите. Целта е възможните действия да са оччевидни и да не се налага да се ползват специални инстрикции и хелпове. Считам, че това е особено важно за мудула за клиентите.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„Общуването“ между двата модул става е през back-end-a на приложението. Там е изграден т.н. REST API. Всъщност това е набор от функции, които комуникират както с базата данни, така и с клиентските модули. </a:t>
            </a:r>
          </a:p>
          <a:p>
            <a:r>
              <a:rPr lang="ru-RU" dirty="0" smtClean="0"/>
              <a:t>Техически основата е библиотеката Django Rest Framework – DRF, ко</a:t>
            </a:r>
            <a:r>
              <a:rPr lang="bg-BG" dirty="0" smtClean="0"/>
              <a:t>я</a:t>
            </a:r>
            <a:r>
              <a:rPr lang="ru-RU" dirty="0" smtClean="0"/>
              <a:t>то посредством т.н. сериализатори обработва и обменя данни с клиентската страна. Звучи сложно, но наа практика е лесно и удобно за реализиране. 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Това, което изброих до тука са само акценти върху по-специфичните за моя проект неща и в никакъв случай не е изчерпателен списък.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потребителския интерфейс са използвани два HTML шаблона. Те от своя страна използваат библиотеката bootstrap и скриптове на JavaScript. Така се постига т.н responsive design – адаптиже дизайн на български. За да достигне, обаче, това до потребителя е необходим back-end. Той от своя страна е написан на Python и използва framework-а Django. А данните се съхраняват в База Данни, която се управлява от MySQL.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 е моят дипломен проект. </a:t>
            </a:r>
          </a:p>
          <a:p>
            <a:r>
              <a:rPr lang="ru-RU" dirty="0" smtClean="0"/>
              <a:t>Поставените в заданието задачи са изцяло изпълнени. </a:t>
            </a:r>
          </a:p>
          <a:p>
            <a:r>
              <a:rPr lang="ru-RU" dirty="0" smtClean="0"/>
              <a:t>Работата по него ме въведе в едина огромна, интересна и много переспективна област на приложното програмиране – уеб-базираните приложения. </a:t>
            </a:r>
          </a:p>
          <a:p>
            <a:r>
              <a:rPr lang="ru-RU" smtClean="0"/>
              <a:t>Надявам се и в бъдеще да имам още успешни задачи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1261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на платформа за приемане, обработване и наблюдение на заявки за обслужване във фирма за IT support или ISP.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Радослава Топузова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Структура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g-BG" dirty="0"/>
              <a:t>Потребители</a:t>
            </a:r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334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6.	Визуалната страна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Back-end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Инструменти </a:t>
            </a:r>
            <a:r>
              <a:rPr lang="bg-BG" dirty="0"/>
              <a:t>и технологии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Words>960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18</cp:revision>
  <dcterms:created xsi:type="dcterms:W3CDTF">2024-05-06T01:58:34Z</dcterms:created>
  <dcterms:modified xsi:type="dcterms:W3CDTF">2024-05-12T10:59:47Z</dcterms:modified>
</cp:coreProperties>
</file>