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„Разработка на Система за резервации на  автобусни билети през интернет. Пътниците могат да проверяват разписанията на автобусите, да научат повече за автобусите и да запитват за места в автобуса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света на Интернет има огромно количество сайтове, насоччени в най различни предметни области. И една от най-развиващите се групи е електроннта търговия. Един специфичен, но все почесто срещан вид уеб-базирани приложения са сайтовете за резервации. Това по същество също е електронна търговия, но продаваната стока е определен вид услуга. Такава е и моята тема. На примера на една въображаема фирма за автобусни превози съм се опитал да покажа как сравнително лесно може да се разработи такова онлайн приложение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Използвал съм възможностите на едни от най-популярните и всъщото време най-мощните софтуерни инструменти – фреймуърка Django и езика за програмиране Python.</a:t>
            </a:r>
          </a:p>
          <a:p>
            <a:r>
              <a:rPr lang="ru-RU" dirty="0" smtClean="0"/>
              <a:t>Това е съвремене програмен език, който е подходящ за различни приложения като уеб разработка, анализ на данни, изкуствен интелект, научно изчисление, автоматизация и други.</a:t>
            </a:r>
          </a:p>
          <a:p>
            <a:r>
              <a:rPr lang="ru-RU" dirty="0" smtClean="0"/>
              <a:t>Python разполага с мого голям набор от библиотеки и софтуерни рамки. Те значително разширяват възможностите му  и го правят подходящ за решаване на задачи от най-ралични области. </a:t>
            </a:r>
          </a:p>
          <a:p>
            <a:r>
              <a:rPr lang="ru-RU" dirty="0" smtClean="0"/>
              <a:t>Изборът на Python e логичен, защото това е основният език, който сме изучавали.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същата причина избрах и Django. Това e известен framework за създаване на динамични уеб приложения и сайтове. Напълно безплатен е за ползване и инсталиране. Използва се за създаването на уеб системи, които трябва да включват разнообразни функции. Има огромна общност от програмисти так нареченото комюнити, които доброволно и безвъзмездно съдействат за неговото развитие.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Системата се базира изцяло на езика за програмиране Python. Това гарантира лесното четене и разбиране на програмния код, както и възможността за надграждане и поддръжка на готовоти уеб приложениия.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и Django работят на сървъра. За да може, така да се каже, тяхната работа да стигне до нас – потребителите е необходим HTML.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е стандартен език за оформление на уеб.  Актуалната версия е HTML5.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е използван в комбинация с други технологии като CSS и JavaScript, за да се създадат интерактивни уеб страници и уеб приложения.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се използва за оформление на уеб страници. Той определя външния вид на елементите, а JavaScript се използва за създаване на динамични ефекти, като например форми за вход или анимации на страници.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Изборът на Django предопределя и подхода за изграждане на клиентския интерфейс. За да потърси определена автобусна линия или да запази места в определн автобус потребителят последователно отваря отделни страници. Всяка от тях си има съответния HTML шаблон. Aко се вгледаме по подробно, горната част – заглавието и менюто, и долната част на всички страници е еднаква. Затова тяхните шаблони наследяват една обща страница, което е класически Django подход. На слайда в ляво е шаблонът base.html, а от дясно за пример е показан шаблонът list, който наследява base.html.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шаблоните само оформят външния вид. Най-важната част са т.н. „изгледи“ Изгледите са функции, написани на Python, които реализира необходимите действия според заявките на клиентите. Те съединяват в едно цало външния вид, логиката и данните.</a:t>
            </a:r>
          </a:p>
          <a:p>
            <a:r>
              <a:rPr lang="ru-RU" dirty="0" smtClean="0"/>
              <a:t>Едно от хубавите неща на Django е възможността почти без усилие да добавяме иначе доста сложни действия</a:t>
            </a:r>
          </a:p>
          <a:p>
            <a:r>
              <a:rPr lang="ru-RU" dirty="0" smtClean="0"/>
              <a:t>Например жълтото на слайда @login_required(login_url='signin') се нарича декоратор и прави така, че този изглед ще сработи само ако потребителят вече се логнал в системата. Ако не е, автоматично ще се покаже формата за влизане в системата.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е начинът по който Django създава добре оформени и функционални приложения с ясна структура и логика.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(на слайда е формата за заявка ?). За изпращане на запитвания към сървъра  изплзвам класическият подход – форми. Django има вградени механизми за работа с форми. Нещо повече, възможно е конкретна форма да се обвърже директно с таблица от базата данни.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Работата по проекта ме въведе в едина огомна и много переспективна област на приложното програмиране – уеб-базираните приложения. Самата разработка е реално работещо приложение, но до се използва от истинска фирма за превози е още далече.То само показва в каква посока трябва да се работи. </a:t>
            </a:r>
          </a:p>
          <a:p>
            <a:r>
              <a:rPr lang="ru-RU" dirty="0" smtClean="0"/>
              <a:t>В разработката съм използвал различни инструменти и технологии - Python и Django, HTML5 и CSS3 и други. </a:t>
            </a:r>
          </a:p>
          <a:p>
            <a:r>
              <a:rPr lang="ru-RU" dirty="0" smtClean="0"/>
              <a:t>Тези технологии работят съвместно и така създаваме функционални и съвременни уеб приложения, които са привлекателни за потребителите. </a:t>
            </a:r>
          </a:p>
          <a:p>
            <a:r>
              <a:rPr lang="ru-RU" smtClean="0"/>
              <a:t>Надявам се, разработеното от мене приложение да послужи за модел и основа на реално приложение.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2000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на Система за резервации на  автобусни билети през интернет. Пътниците могат да проверяват разписанията на автобусите, да научат повече за автобусите и да запитват за места в автобуса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Иван Сугарев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 - </a:t>
            </a:r>
            <a:r>
              <a:rPr lang="bg-BG" dirty="0"/>
              <a:t>въведение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HTML </a:t>
            </a:r>
            <a:r>
              <a:rPr lang="bg-BG" dirty="0"/>
              <a:t>и компания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Шаблоните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703" y="485713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Изгледите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Формите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1034</Words>
  <Application>Microsoft Office PowerPoint</Application>
  <PresentationFormat>Widescreen</PresentationFormat>
  <Paragraphs>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19</cp:revision>
  <dcterms:created xsi:type="dcterms:W3CDTF">2024-05-06T01:58:34Z</dcterms:created>
  <dcterms:modified xsi:type="dcterms:W3CDTF">2024-05-12T11:06:50Z</dcterms:modified>
</cp:coreProperties>
</file>