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1" r:id="rId5"/>
    <p:sldId id="262" r:id="rId6"/>
    <p:sldId id="263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6" autoAdjust="0"/>
  </p:normalViewPr>
  <p:slideViewPr>
    <p:cSldViewPr snapToGrid="0">
      <p:cViewPr varScale="1">
        <p:scale>
          <a:sx n="81" d="100"/>
          <a:sy n="81" d="100"/>
        </p:scale>
        <p:origin x="16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</a:t>
            </a:r>
            <a:r>
              <a:rPr lang="ru-RU" dirty="0" smtClean="0"/>
              <a:t>„Разработка на трислойно приложение за управление на библиотека. Системата показва всички читатели и книгите, които те са взели. Всеки читател може да провери за наличието на определена книга или да види кои книги е взел. Администраторът от своя страна има достъп до всички данни за читателите - история, взети книги, данни за контакт</a:t>
            </a:r>
            <a:r>
              <a:rPr lang="en-US" dirty="0" smtClean="0"/>
              <a:t>”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настоящата ера на информационни технологии и дигитално развитие, интернетът постепенно превръща библиотеките във виртуални пространства за достъп до знание и информация. Но в същото време класическите библиотеки продължават да съществуват и да радват своите читатели с един богат книжен фон, голямата част от който не е дигитализирана. Стои въпросът за осъвременяване на управлението на една библиотека с възможностите на съвременните технологии. С други разработването на софтуер за управление на библиотека е една подходяща задача за прилагане на технологиите за разработка на уеббазирани приложения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Във формулировката на заданието прави впечатление изискването да се разработи трислойно приложение. </a:t>
            </a:r>
          </a:p>
          <a:p>
            <a:r>
              <a:rPr lang="ru-RU" dirty="0" smtClean="0"/>
              <a:t>	Еднослойни са тези приложения, които съдържат в себеси всичко необходимо за тяхната работа – и данни, и клиентски интефейс и алгоритми за обработка. </a:t>
            </a:r>
          </a:p>
          <a:p>
            <a:r>
              <a:rPr lang="ru-RU" dirty="0" smtClean="0"/>
              <a:t>	Първото, което се отделя от този модел са данните. С появата на базите данни и системите за управление на бази данни се получава така наречения двуслоен модел – слой за данни и и приложен слой</a:t>
            </a:r>
          </a:p>
          <a:p>
            <a:r>
              <a:rPr lang="ru-RU" dirty="0" smtClean="0"/>
              <a:t>Трислойната архитектура се появява, за да се преодолеят ограниченията на двуслойния модел. Тя добавя трети слой между потребителската среда и сървъра с базите данни. Така клиентът може да остави заявката си на средния слой, който да извърши всичко необходимо по изпълнението и връщането на резултата.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Трислойният модел за разработка е водещ в момента. Той е характерен най-вече за така наречените CMS (Context Management Systems) – системи за управление на съсдържание. Например, WordPress, Drupal и др., но се прилага и в други системи и платформи. Затова се появяват т.н frameworks – софтуерни рамки, които събират множество библиотеки и инструменти  в един компактен софтуерен стек и дават възможност да се разработват трислойни приложения. Често тази софтуерна архитектура се нарича още MVC архитектура  - Model, View, Controller.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По-известните са: CakePHP, Laravel, Zend Framework, Ruby on Rails и др.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 от най-популярните в момента езици за програмиране в момента е Python. Той успешно се използва и за разработването на динамични сайтове и уеб приложения. За тази цел към него най-често се добавя Django. Това е фреймурк, който се утвърди като една от най-популярните платформи за уеб разработка в света.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следва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модела, но има някои разлики в терминологията. Така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моделите представляват базата данни, изгледите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играйт ролята на контролери – реализират обработката на данните и заявките а потребителският слой се реализира посредством уеб интерфес с използване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шаблони.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 всъщност, е и моят избор на технология за реализиране на дипломния проект.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 Python и Django. База данни MySQL. И HTML, CSS и малко JavaScript за шаблоните. 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получаването на данни от клиента се използват формуляри за данни. Или, по-просто, форми. В Django има вграден механизъм за работа с форми. Особеното е, че Всяка една форма трябва  да се покаже в два случая - когато се показва за първи път и след проверка на данните, ако е открита грешка или проблем. Затова в изгледите, които показват формата се налага да се прави проверка дали в заявката вече има POST данни или не.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Така в основата на проекта ми са два компонента: шаблони и изгледи. Изглеждат много, но и едните и другите са малки и имат структура и логика. Може да се каже, че общият алгоритъм на действие на сайта е разбит на отделни малки стъпки и всяка от тях е реализирана отделно от другите.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Стъпките, през които минава работата с приложението са много, но те могат да се разделят в три групи: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Облужване на читателите – служител отдтава на читателя или приема върната от него книга.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Ослужване на библиотеката – администратор(служител) гледа или променя списъка на книгите в библиотеката и списъка на читателите. Към тази група са и справките кой читател коя книга е взел и кога трябва да я върне.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 – всеки читател може да види кои книги е взимал, взел в момента и кога трябва да ги върне.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Създаденото от мене приложение отговаря на изискванията на заданието за дипломен проект. То реализира зададената функционалност, има добре изглеждащ потребителски интерфейс, визуализира се правилно на устройства с различна резолюция. </a:t>
            </a:r>
          </a:p>
          <a:p>
            <a:r>
              <a:rPr lang="ru-RU" smtClean="0"/>
              <a:t>Разработката на проекта успешно демонстрира възможностите за разработка на трислойни приложения с използването на Python и Django. 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7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89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0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6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2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5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3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6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4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12.5.2024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3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12.5.2024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3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019" y="1784556"/>
            <a:ext cx="8031332" cy="3108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077913" indent="-99218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на трислойно приложение за управление на библиотека. Системата показва всички читатели и книгите, които те са взели. Всеки читател може да провери за наличието на определена книга или да види кои книги е взел. Администраторът от своя страна има достъп до всички данни за читателите - история, взети книги, данни за контакт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556" y="5350463"/>
            <a:ext cx="35554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Стоян Макенджиев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230" y="73697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239" y="542078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Трислойни приложения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45" y="55636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616" y="501134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MVC </a:t>
            </a:r>
            <a:r>
              <a:rPr lang="bg-BG" dirty="0"/>
              <a:t>и  </a:t>
            </a:r>
            <a:r>
              <a:rPr lang="en-US" dirty="0"/>
              <a:t>Django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48" y="555725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Изборът на технология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703" y="485713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Структурата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96" y="473838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Backend </a:t>
            </a:r>
            <a:r>
              <a:rPr lang="bg-BG" dirty="0"/>
              <a:t>поглед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</TotalTime>
  <Words>981</Words>
  <Application>Microsoft Office PowerPoint</Application>
  <PresentationFormat>Widescreen</PresentationFormat>
  <Paragraphs>55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20</cp:revision>
  <dcterms:created xsi:type="dcterms:W3CDTF">2024-05-06T01:58:34Z</dcterms:created>
  <dcterms:modified xsi:type="dcterms:W3CDTF">2024-05-12T11:12:40Z</dcterms:modified>
</cp:coreProperties>
</file>