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4" r:id="rId4"/>
    <p:sldId id="261" r:id="rId5"/>
    <p:sldId id="262" r:id="rId6"/>
    <p:sldId id="263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56" autoAdjust="0"/>
  </p:normalViewPr>
  <p:slideViewPr>
    <p:cSldViewPr snapToGrid="0">
      <p:cViewPr varScale="1">
        <p:scale>
          <a:sx n="81" d="100"/>
          <a:sy n="81" d="100"/>
        </p:scale>
        <p:origin x="9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545A-D08E-4DF5-A378-8809D7ECFDDE}" type="datetimeFigureOut">
              <a:rPr lang="bg-BG" smtClean="0"/>
              <a:t>21.5.2024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A342-C897-433D-A24F-11AC58AD3B9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5956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60EE-26AA-4C09-B55F-8384F76E341D}" type="datetimeFigureOut">
              <a:rPr lang="bg-BG" smtClean="0"/>
              <a:t>21.5.2024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7A54E-596B-47A6-8C76-2A83CDB3619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50388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г-жо Директор, Уважаема комисия,  уважаеми </a:t>
            </a:r>
            <a:endParaRPr lang="en-US" dirty="0" smtClean="0"/>
          </a:p>
          <a:p>
            <a:r>
              <a:rPr lang="ru-RU" dirty="0" smtClean="0"/>
              <a:t>Аз съм </a:t>
            </a:r>
            <a:r>
              <a:rPr lang="en-US" dirty="0" smtClean="0"/>
              <a:t>…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Темата на моят дипломен проект е „Разработка на трислойно приложение за управление на библиотека. Системата показва всички читатели и книгите, които те са взели. Всеки читател може да провери за наличието на определена книга или да види кои книги е взел. Администраторът от своя страна има достъп до всички данни за читателите - история, взети книги, данни за контакт</a:t>
            </a:r>
            <a:r>
              <a:rPr lang="en-US" dirty="0" smtClean="0"/>
              <a:t>”</a:t>
            </a:r>
            <a:endParaRPr lang="bg-B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902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Когато говорим за калориен калкулатор, обикновено имаме предвид инструмент, който помага да се изчисли дневния прием на калории, взимайки предвид фактори като възраст, пол, тегло, височина и ниво на активност. Това е полезен инструмент за хора, които се стремят да контролират своята диета и физическа активност, за да постигнат определени цели като отслабване или поддържане на здравословно тегло.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3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 решаване на поставената ми задача избрах Django. Това e известен framework за създаване на динамични уеб приложения и сайтове. Базира се на MVC шаблона и е напълно безплатен за ползване и инсталиране. Използва се за създаването на уеб системи, които трябва да включват разнообразни функционалности. </a:t>
            </a:r>
          </a:p>
          <a:p>
            <a:r>
              <a:rPr lang="ru-RU" dirty="0" smtClean="0"/>
              <a:t>Системата се базира изцяло на езика за програмиране Python. Това гарантира лесното четене и разбиране на програмния код, както и възможността за надграждане и поддръжка на готовото уеб приложение.	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69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Ключови елементи на django: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бързина - сайтовете се зареждат много бързо, понеже не се ползват излишни кодови фрагменти. Django предоставя възможност за използване само на най-необходимото, за да се зареждат страниците светкавично, без излишен товар;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администриране - позволява промяна на елементи от дизайна и съдържанието на уеб приложението. Това изцяло зависи от разработчиците, но платформата го поддържа напълно;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функционалност - има възможност за свързване с различни външни системи. На разположение са библиотеки за почти всичко, необходимо е единствено да се включат.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изборът на платформа е ключов при разрабоването на уеб-приложение, то другият не по-малко важен елемент е изборът на база данни.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База данни е колекция от логически свързани данни в конкретна предметна област, които са структурирани по определен начин.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за управление на бази данни е компютърно приложение (софтуер), създадено да позволи създаването, актуализацирането и администрирането на бази данн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95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Изборът на Django предопределя и подхода за изграждане на клиентския интерфейс. За всяка страница на приложението да има съответен шаблон. Възможно е  общите елементи да се отделят в отделен шаблон, а другите страници да го наследяват като добавят само това, което е различно. Това е  класически Django подход. Описаниe:Изгледи и модели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шаблоните само оформят външния вид. Най-важната част са т.н. „изгледи“ Изгледите често ги наричат и контролери, заради логиката на приложението, която те реализират. Те съединяват в едно цало визията, логиката и данните.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данните в Django са представени от т.н модели – класове описващи таблиците в базата данни.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36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Това е начинът по който Django създава добре оформени и функционални приложения с ясна структура и логика.</a:t>
            </a:r>
          </a:p>
          <a:p>
            <a:r>
              <a:rPr lang="ru-RU" dirty="0" smtClean="0"/>
              <a:t>За </a:t>
            </a:r>
            <a:r>
              <a:rPr lang="ru-RU" dirty="0" smtClean="0"/>
              <a:t>изпращане на запитвания към сървъра  изплзвам класическият подход в уеб-програмирането – форми. Django има вградени механизми за работа с </a:t>
            </a:r>
            <a:r>
              <a:rPr lang="ru-RU" dirty="0" smtClean="0"/>
              <a:t>форми</a:t>
            </a:r>
            <a:endParaRPr lang="ru-RU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87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Приложението за здраве и фитнес за проследяване на  потреблението на потребителите и за изчислявне на общите калории, направено в Django, помага лесно да контролирате консумираните от вас калории. Ако бъде качено на реален сървър, всеки ще може да контролира хранителния си режим в реално време </a:t>
            </a:r>
          </a:p>
          <a:p>
            <a:r>
              <a:rPr lang="ru-RU" dirty="0" smtClean="0"/>
              <a:t>Макар че приложението не е голямо и особено сложно, то е напълно фунционално. Може да се качи на реален сървър като самостоятелно приложение. Още по-подходящо би било да  се  добави като модул към други информационни и/или специализирани сайтове.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68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 smtClean="0"/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07A54E-596B-47A6-8C76-2A83CDB3619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88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5131DE2-218C-4B73-8519-0AC6B795ABB7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04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E06-93C7-43C9-B7FB-34EC0908E527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544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4A7E241-AB17-460C-B661-3CFB883EB2DA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073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B74F-2AB8-46EB-BED7-A8C750A71025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404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AE1A56C-8EEB-43C4-A8F0-806BF8CF2AEC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203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676ED8-EEFC-4B6E-BB5B-436BD000202F}" type="datetime1">
              <a:rPr lang="bg-BG" smtClean="0"/>
              <a:t>21.5.2024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187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5F188DB-FD8C-4D18-9FD8-A2D3B5A7C832}" type="datetime1">
              <a:rPr lang="bg-BG" smtClean="0"/>
              <a:t>21.5.2024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74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F1C6-A3EA-4A59-9FD7-F4A11AE1F98A}" type="datetime1">
              <a:rPr lang="bg-BG" smtClean="0"/>
              <a:t>21.5.2024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997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BDAEE0-5349-40EF-B3F5-0BA9A1E1EFEF}" type="datetime1">
              <a:rPr lang="bg-BG" smtClean="0"/>
              <a:t>21.5.2024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78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FD57-B32E-45D7-95B6-E4EDC9F1E2F7}" type="datetime1">
              <a:rPr lang="bg-BG" smtClean="0"/>
              <a:t>21.5.2024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471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DD5AD2-BC0A-45A8-AC6F-715DE9ECA970}" type="datetime1">
              <a:rPr lang="bg-BG" smtClean="0"/>
              <a:t>21.5.2024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44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4EEE-A5C8-4A54-856F-C3B6491BFA94}" type="datetime1">
              <a:rPr lang="bg-BG" smtClean="0"/>
              <a:t>21.5.2024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C117-F53B-4C04-8140-02C06F39F1B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06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8" y="100949"/>
            <a:ext cx="1221594" cy="12215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extBox 1"/>
          <p:cNvSpPr txBox="1"/>
          <p:nvPr/>
        </p:nvSpPr>
        <p:spPr>
          <a:xfrm>
            <a:off x="1153751" y="0"/>
            <a:ext cx="1059993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Държавен изпит за придобиване на трета степен на професионална квалификация – част по теория на професията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по професия код 481030 „Приложен програмист”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bg-BG" b="1" dirty="0">
                <a:solidFill>
                  <a:schemeClr val="bg2">
                    <a:lumMod val="50000"/>
                  </a:schemeClr>
                </a:solidFill>
              </a:rPr>
              <a:t>специалност код 4810301 „Приложно програмиране”</a:t>
            </a:r>
            <a:endParaRPr lang="bg-B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7691" y="2710831"/>
            <a:ext cx="8031332" cy="1261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077913" indent="-992188" algn="just">
              <a:spcAft>
                <a:spcPts val="0"/>
              </a:spcAft>
            </a:pPr>
            <a:r>
              <a:rPr lang="bg-BG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bg-B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WEB-базирано приложение за здраве и фитнес за проследяване на  потреблението на потребителите и да изчислявате общите калории.</a:t>
            </a:r>
            <a:endParaRPr lang="bg-B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9569" y="1322543"/>
            <a:ext cx="3555444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254125" algn="l"/>
              </a:tabLst>
            </a:pP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Дипломант: </a:t>
            </a:r>
            <a:r>
              <a:rPr lang="bg-B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Мария </a:t>
            </a:r>
            <a:r>
              <a:rPr lang="bg-B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Денизова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28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230" y="73697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954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104" y="280821"/>
            <a:ext cx="3963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Django - </a:t>
            </a:r>
            <a:r>
              <a:rPr lang="bg-BG" sz="2800" b="1" dirty="0"/>
              <a:t>представяне</a:t>
            </a:r>
          </a:p>
        </p:txBody>
      </p:sp>
    </p:spTree>
    <p:extLst>
      <p:ext uri="{BB962C8B-B14F-4D97-AF65-F5344CB8AC3E}">
        <p14:creationId xmlns:p14="http://schemas.microsoft.com/office/powerpoint/2010/main" val="5780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064" y="2676996"/>
            <a:ext cx="5089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Django - </a:t>
            </a:r>
            <a:r>
              <a:rPr lang="bg-BG" sz="2800" b="1" dirty="0">
                <a:solidFill>
                  <a:schemeClr val="bg1"/>
                </a:solidFill>
              </a:rPr>
              <a:t>ключови елементи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054" y="3577257"/>
            <a:ext cx="6096000" cy="1953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bg1"/>
                </a:solidFill>
              </a:rPr>
              <a:t>бързина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bg1"/>
                </a:solidFill>
              </a:rPr>
              <a:t>администриране</a:t>
            </a:r>
            <a:endParaRPr lang="ru-RU" sz="2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bg1"/>
                </a:solidFill>
              </a:rPr>
              <a:t>функционалност 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9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361" y="156749"/>
            <a:ext cx="2634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bg-BG" sz="3600" dirty="0">
                <a:solidFill>
                  <a:schemeClr val="bg1"/>
                </a:solidFill>
              </a:rPr>
              <a:t>Бази </a:t>
            </a:r>
            <a:r>
              <a:rPr lang="bg-BG" sz="3600" dirty="0" smtClean="0">
                <a:solidFill>
                  <a:schemeClr val="bg1"/>
                </a:solidFill>
              </a:rPr>
              <a:t>Данни</a:t>
            </a:r>
            <a:endParaRPr lang="bg-B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048" y="555725"/>
            <a:ext cx="215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Шаблони в </a:t>
            </a:r>
            <a:r>
              <a:rPr lang="en-US" dirty="0" smtClean="0"/>
              <a:t>Django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316553"/>
            <a:ext cx="104965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1364" y="0"/>
            <a:ext cx="17892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000" dirty="0" smtClean="0"/>
              <a:t>Форми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22" y="839656"/>
            <a:ext cx="10272156" cy="57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7618" y="163872"/>
            <a:ext cx="14123780" cy="65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0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186" y="2708716"/>
            <a:ext cx="9302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Благодаря за вниманието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5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213</TotalTime>
  <Words>777</Words>
  <Application>Microsoft Office PowerPoint</Application>
  <PresentationFormat>Widescreen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Times New Roman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24</cp:revision>
  <dcterms:created xsi:type="dcterms:W3CDTF">2024-05-06T01:58:34Z</dcterms:created>
  <dcterms:modified xsi:type="dcterms:W3CDTF">2024-05-21T00:19:33Z</dcterms:modified>
</cp:coreProperties>
</file>