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16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„Разработка на трислойно приложение за управление на библиотека. Системата показва всички читатели и книгите, които те са взели. Всеки читател може да провери за наличието на определена книга или да види кои книги е взел. Администраторът от своя страна има достъп до всички данни за читателите - история, взети книги, данни за контакт</a:t>
            </a:r>
            <a:r>
              <a:rPr lang="en-US" dirty="0" smtClean="0"/>
              <a:t>”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Когато говорим за калориен калкулатор, обикновено имаме предвид инструмент, който помага да се изчисли дневния прием на калории, взимайки предвид фактори като възраст, пол, тегло, височина и ниво на активност. Това е полезен инструмент за хора, които се стремят да контролират своята диета и физическа активност, за да постигнат определени цели като отслабване или поддържане на здравословно тегло.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 решаване на поставената ми задача избрах Django. Това e известен framework за създаване на динамични уеб приложения и сайтове. Базира се на MVC шаблона и е напълно безплатен за ползване и инсталиране. Използва се за създаването на уеб системи, които трябва да включват разнообразни функционалности. </a:t>
            </a:r>
          </a:p>
          <a:p>
            <a:r>
              <a:rPr lang="ru-RU" dirty="0" smtClean="0"/>
              <a:t>Системата се базира изцяло на езика за програмиране Python. Това гарантира лесното четене и разбиране на програмния код, както и възможността за надграждане и поддръжка на готовото уеб приложение.	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Ключови елементи на django: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бързина - сайтовете се зареждат много бързо, понеже не се ползват излишни кодови фрагменти. Django предоставя възможност за използване само на най-необходимото, за да се зареждат страниците светкавично, без излишен товар;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администриране - позволява промяна на елементи от дизайна и съдържанието на уеб приложението. Това изцяло зависи от разработчиците, но платформата го поддържа напълно;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функционалност - има възможност за свързване с различни външни системи. На разположение са библиотеки за почти всичко, необходимо е единствено да се включат.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изборът на платформа е ключов при разрабоването на уеб-приложение, то другият не по-малко важен елемент е изборът на база данни.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База данни е колекция от логически свързани данни в конкретна предметна област, които са структурирани по определен начин.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за управление на бази данни е компютърно приложение (софтуер), създадено да позволи създаването, актуализацирането и администрирането на бази данн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Изборът на Django предопределя и подхода за изграждане на клиентския интерфейс. За всяка страница на приложението да има съответен шаблон. Възможно е  общите елементи да се отделят в отделен шаблон, а другите страници да го наследяват като добавят само това, което е различно. Това е  класически Django подход. Описаниe:Изгледи и модели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шаблоните само оформят външния вид. Най-важната част са т.н. „изгледи“ Изгледите често ги наричат и контролери, заради логиката на приложението, която те реализират. Те съединяват в едно цало визията, логиката и данните.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данните в Django са представени от т.н модели – класове описващи таблиците в базата данни.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Това е начинът по който Django създава добре оформени и функционални приложения с ясна структура и логика.</a:t>
            </a:r>
          </a:p>
          <a:p>
            <a:r>
              <a:rPr lang="ru-RU" dirty="0" smtClean="0"/>
              <a:t>(на слайда е формата за заявка ?). За изпращане на запитвания към сървъра  изплзвам класическият подход в уеб-програмирането – форми. Django има вградени механизми за работа с форми. Нещо повече, възможно е конкретна форма да се обвърже директно с таблица от базата данни.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Приложението за здраве и фитнес за проследяване на  потреблението на потребителите и за изчислявне на общите калории, направено в Django, помага лесно да контролирате консумираните от вас калории. Ако бъде качено на реален сървър, всеки ще може да контролира хранителния си режим в реално време </a:t>
            </a:r>
          </a:p>
          <a:p>
            <a:r>
              <a:rPr lang="ru-RU" dirty="0" smtClean="0"/>
              <a:t>Макар че приложението не е голямо и особено сложно, то е напълно фунционално. Може да се качи на реален сървър като самостоятелно приложение. Още по-подходящо би било да  се  добави като модул към други информационни и/или специализирани сайтове.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1261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WEB-базирано приложение за здраве и фитнес за проследяване на  потреблението на потребителите и да изчислявате общите калории.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Мария Денизова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26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Django - </a:t>
            </a:r>
            <a:r>
              <a:rPr lang="bg-BG" dirty="0"/>
              <a:t>представяне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5" y="55636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 - </a:t>
            </a:r>
            <a:r>
              <a:rPr lang="bg-BG" dirty="0"/>
              <a:t>ключови елементи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2938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g-BG" dirty="0"/>
              <a:t>Бази Данни - въведение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Решението с шаблони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703" y="485713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Форми накратко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</TotalTime>
  <Words>785</Words>
  <Application>Microsoft Office PowerPoint</Application>
  <PresentationFormat>Widescreen</PresentationFormat>
  <Paragraphs>50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21</cp:revision>
  <dcterms:created xsi:type="dcterms:W3CDTF">2024-05-06T01:58:34Z</dcterms:created>
  <dcterms:modified xsi:type="dcterms:W3CDTF">2024-05-12T11:21:58Z</dcterms:modified>
</cp:coreProperties>
</file>