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9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21.5.2024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21.5.2024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„Разработване на приложение за създаване на автобиография на базата на динамичното генериране на формуляри и PDF файлове. Потребителите могат да въвеждат своята лична информация, трудов опит и умения и автоматично се генерира професионално изглеждаща PDF автобиография въз основа на въведените от потребителя данни</a:t>
            </a:r>
            <a:r>
              <a:rPr lang="en-US" dirty="0" smtClean="0"/>
              <a:t>”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днешната цифрова ера, където информацията е ключов елемент от нашия живот, автобиографията е важен начин за запазване и споделяне на личната и професионалната история. Създаването на автобиография обаче може да бъде труден процес, изискващ време и усилия. За да улесним този процес и да го направим по-достъпен за всеки е възможно да направим онлай  приложение, което да монаган на потребителите да създават добре оформениавтобиографии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Създаването на онлайн приложение всъщност означав да се създаде сайт, който има една или повече страници. </a:t>
            </a:r>
          </a:p>
          <a:p>
            <a:r>
              <a:rPr lang="ru-RU" dirty="0" smtClean="0"/>
              <a:t>В началото интернет страниците са били статични,  ръчно кодирани HTML текстови файлове, публикувани на уеб сървъри . Но още през далечната 1995 г. се появяват първите специализирани езици. </a:t>
            </a:r>
          </a:p>
          <a:p>
            <a:r>
              <a:rPr lang="ru-RU" dirty="0" smtClean="0"/>
              <a:t>По-голямата част от езиците за създаване на динамични уеб страници имат библиотеки, които да помогнат при общите задачи, но това не е достатъчно. Затова се появяват софтуерни рамки, които събират множество библиотеки и инструменти  в един компактен софтуерен стек , който да използват уеб разработчиците.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 от най-популярните в момента езици за програмиране в момента 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Той успешно се използва и за разработването на динамични сайтове и уеб приложения. И, естествено, има своите софтуерни рамки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Най-известната е Django. Създадена е през 2005 година, а първата стабилна версия е пусната през 2008 година. Оттогава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 станал една от най-популярните платформи за уеб разработка в света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е стандартен език за оформление на уеб страници. Актуалната версия е HTML5.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е използван в комбинация с други технологии като CSS и JavaScript, за да се създадат интерактивни уеб страници и уеб приложения. CSS се използва за оформление на уеб страници, като определя външния вид на елементите, а JavaScript се използва за създаване на динамични ефекти, като например форми за вход или анимации на страници.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Заданието за дипломния проект всъщност означава, че трябва да се разработи  динамична уеб страница. Тя може да се използва като отделно приложение или да се включи към някой сайт.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Динамична – защото потребителят трябва да може да въведе информация и да получи обратно определен резултат.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Със сигурност има различни начини, средства и технологии за решаване на поставената задача. Но моят избор е Python и Django.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 изпращане на данни от клиента към сървъра се използват формуляри за данни. Или, по-просто, форми. В HTML  те се задават с тага form и могат да включват различни полета за въвеждане – текст, числа, дата, падащ списък и т.н.</a:t>
            </a:r>
          </a:p>
          <a:p>
            <a:r>
              <a:rPr lang="ru-RU" dirty="0" smtClean="0"/>
              <a:t>В Django има вграден механизъм за работа с форми. Това значително опростява процеса по създаване и използване на фомите в реално приложение.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конкретния проект има само една форма, която съдържа съответни полета за всички необходими данни.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Особеното е, че една и съща форма трябва  да се покаже в два случая. Веднъж, когато тя се показва за първи път и полетата са празни – незапълнени. И втори път – след проверка на данните, ако е открита грешка или проблем. Тогава формата се показва повторно, но с вече попълнените данни. Това дава възможност на клиента само да промени данните и да изпрати повторно запитването.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заключение, дипломната работа успешно демонстрира възможностите за разработка на динамичен уеб сайт с използването на Python и Django.</a:t>
            </a:r>
          </a:p>
          <a:p>
            <a:r>
              <a:rPr lang="ru-RU" dirty="0" smtClean="0"/>
              <a:t>Считам, че всички поставени в заданието задачи са изпълнени. Получи се едно добро и, бих казала, напълно приложимо на практиката приложение.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517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97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21.5.2024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463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21.5.2024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38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21.5.2024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5077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4412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323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62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7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21.5.2024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09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21.5.2024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32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21.5.2024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46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21.5.2024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048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21.5.2024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730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21.5.2024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882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4EEE-A5C8-4A54-856F-C3B6491BFA94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6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2946" y="1774390"/>
            <a:ext cx="8031332" cy="3108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Разработване на приложение за създаване на автобиография на базата на динамичното генериране на формуляри и PDF файлове. Потребителите могат да въвеждат своята лична информация, трудов опит и умения и автоматично се генерира професионално изглеждаща PDF автобиография въз основа на въведените от потребителя данни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764" y="5255460"/>
            <a:ext cx="3555444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Магдлена Халачева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2209" y="653852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 smtClean="0"/>
              <a:t>Увод</a:t>
            </a:r>
            <a:endParaRPr lang="bg-BG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27" y="2320091"/>
            <a:ext cx="8769534" cy="22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642" y="755834"/>
            <a:ext cx="3013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WWW - </a:t>
            </a:r>
            <a:r>
              <a:rPr lang="bg-BG" sz="2800" b="1" dirty="0"/>
              <a:t>история</a:t>
            </a:r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6976" y="722622"/>
            <a:ext cx="533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Python </a:t>
            </a:r>
            <a:r>
              <a:rPr lang="bg-BG" sz="2800" b="1" dirty="0"/>
              <a:t>и </a:t>
            </a:r>
            <a:r>
              <a:rPr lang="en-US" sz="2800" b="1" dirty="0"/>
              <a:t>Django - </a:t>
            </a:r>
            <a:r>
              <a:rPr lang="bg-BG" sz="2800" b="1" dirty="0"/>
              <a:t>въведение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2392" y="643638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smtClean="0">
                <a:solidFill>
                  <a:srgbClr val="FFFF00"/>
                </a:solidFill>
              </a:rPr>
              <a:t>HTML</a:t>
            </a:r>
            <a:endParaRPr lang="bg-BG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9708" y="733855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b="1" dirty="0" smtClean="0"/>
              <a:t>Заданието</a:t>
            </a:r>
            <a:endParaRPr lang="bg-BG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84" y="1569500"/>
            <a:ext cx="8056550" cy="478973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9986" y="640092"/>
            <a:ext cx="5006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b="1" dirty="0" smtClean="0"/>
              <a:t>Форми – файл </a:t>
            </a:r>
            <a:r>
              <a:rPr lang="en-US" sz="3200" b="1" dirty="0" smtClean="0"/>
              <a:t>forms.py</a:t>
            </a:r>
            <a:endParaRPr lang="bg-BG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10" y="1429837"/>
            <a:ext cx="8565266" cy="49105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1632" y="651968"/>
            <a:ext cx="5487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Форми – файлът </a:t>
            </a:r>
            <a:r>
              <a:rPr lang="en-US" sz="3200" b="1" dirty="0" smtClean="0"/>
              <a:t>views.py</a:t>
            </a:r>
            <a:endParaRPr lang="bg-BG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544" y="1612080"/>
            <a:ext cx="8291272" cy="45589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611" y="718435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b="1" dirty="0" smtClean="0"/>
              <a:t>Заключение</a:t>
            </a:r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15" y="1123393"/>
            <a:ext cx="6645642" cy="54408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</TotalTime>
  <Words>919</Words>
  <Application>Microsoft Office PowerPoint</Application>
  <PresentationFormat>Widescreen</PresentationFormat>
  <Paragraphs>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25</cp:revision>
  <dcterms:created xsi:type="dcterms:W3CDTF">2024-05-06T01:58:34Z</dcterms:created>
  <dcterms:modified xsi:type="dcterms:W3CDTF">2024-05-20T22:35:18Z</dcterms:modified>
</cp:coreProperties>
</file>