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1" r:id="rId5"/>
    <p:sldId id="262" r:id="rId6"/>
    <p:sldId id="263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 snapToGrid="0">
      <p:cViewPr varScale="1">
        <p:scale>
          <a:sx n="81" d="100"/>
          <a:sy n="81" d="100"/>
        </p:scale>
        <p:origin x="16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</a:t>
            </a:r>
            <a:r>
              <a:rPr lang="ru-RU" dirty="0" smtClean="0"/>
              <a:t>„Разработване на приложение за създаване на автобиография на базата на динамичното генериране на формуляри и PDF файлове. Потребителите могат да въвеждат своята лична информация, трудов опит и умения и автоматично се генерира професионално изглеждаща PDF автобиография въз основа на въведените от потребителя данни</a:t>
            </a:r>
            <a:r>
              <a:rPr lang="en-US" dirty="0" smtClean="0"/>
              <a:t>”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днешната цифрова ера, където информацията е ключов елемент от нашия живот, автобиографията е важен начин за запазване и споделяне на личната и професионалната история. Създаването на автобиография обаче може да бъде труден процес, изискващ време и усилия. За да улесним този процес и да го направим по-достъпен за всеки е възможно да направим онлай  приложение, което да монаган на потребителите да създават добре оформениавтобиографии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Създаването на онлайн приложение всъщност означав да се създаде сайт, който има една или повече страници. </a:t>
            </a:r>
          </a:p>
          <a:p>
            <a:r>
              <a:rPr lang="ru-RU" dirty="0" smtClean="0"/>
              <a:t>В началото интернет страниците са били статични,  ръчно кодирани HTML текстови файлове, публикувани на уеб сървъри . Но още през далечната 1995 г. се появяват първите специализирани езици. </a:t>
            </a:r>
          </a:p>
          <a:p>
            <a:r>
              <a:rPr lang="ru-RU" dirty="0" smtClean="0"/>
              <a:t>По-голямата част от езиците за създаване на динамични уеб страници имат библиотеки, които да помогнат при общите задачи, но това не е достатъчно. Затова се появяват софтуерни рамки, които събират множество библиотеки и инструменти  в един компактен софтуерен стек , който да използват уеб разработчиците.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 от най-популярните в момента езици за програмиране в момента 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Той успешно се използва и за разработването на динамични сайтове и уеб приложения. И, естествено, има своите софтуерни рамки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Най-известната е Django. Създадена е през 2005 година, а първата стабилна версия е пусната през 2008 година. Оттогава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 станал една от най-популярните платформи за уеб разработка в света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е стандартен език за оформление на уеб страници. Актуалната версия е HTML5.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е използван в комбинация с други технологии като CSS и JavaScript, за да се създадат интерактивни уеб страници и уеб приложения. CSS се използва за оформление на уеб страници, като определя външния вид на елементите, а JavaScript се използва за създаване на динамични ефекти, като например форми за вход или анимации на страници.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Заданието за дипломния проект всъщност означава, че трябва да се разработи  динамична уеб страница. Тя може да се използва като отделно приложение или да се включи към някой сайт.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Динамична – защото потребителят трябва да може да въведе информация и да получи обратно определен резултат.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Със сигурност има различни начини, средства и технологии за решаване на поставената задача. Но моят избор е Python и Django.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 изпращане на данни от клиента към сървъра се използват формуляри за данни. Или, по-просто, форми. В HTML  те се задават с тага form и могат да включват различни полета за въвеждане – текст, числа, дата, падащ списък и т.н.</a:t>
            </a:r>
          </a:p>
          <a:p>
            <a:r>
              <a:rPr lang="ru-RU" dirty="0" smtClean="0"/>
              <a:t>В Django има вграден механизъм за работа с форми. Това значително опростява процеса по създаване и използване на фомите в реално приложение.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конкретния проект има само една форма, която съдържа съответни полета за всички необходими данни.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Особеното е, че една и съща форма трябва  да се покаже в два случая. Веднъж, когато тя се показва за първи път и полетата са празни – незапълнени. И втори път – след проверка на данните, ако е открита грешка или проблем. Тогава формата се показва повторно, но с вече попълнените данни. Това дава възможност на клиента само да промени данните и да изпрати повторно запитването.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заключение, дипломната работа успешно демонстрира възможностите за разработка на динамичен уеб сайт с използването на Python и Django.</a:t>
            </a:r>
          </a:p>
          <a:p>
            <a:r>
              <a:rPr lang="ru-RU" dirty="0" smtClean="0"/>
              <a:t>Считам, че всички поставени в заданието задачи са изпълнени. Получи се едно добро и, бих казала, напълно приложимо на практиката приложение.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019" y="1784556"/>
            <a:ext cx="8031332" cy="3108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77913" indent="-9921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Разработване на приложение за създаване на автобиография на базата на динамичното генериране на формуляри и PDF файлове. Потребителите могат да въвеждат своята лична информация, трудов опит и умения и автоматично се генерира професионално изглеждаща PDF автобиография въз основа на въведените от потребителя данни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556" y="5350463"/>
            <a:ext cx="35554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Магдлена Халачева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39" y="542078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WWW - </a:t>
            </a:r>
            <a:r>
              <a:rPr lang="bg-BG" dirty="0"/>
              <a:t>история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5" y="556368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</a:t>
            </a:r>
            <a:r>
              <a:rPr lang="bg-BG" dirty="0"/>
              <a:t>и </a:t>
            </a:r>
            <a:r>
              <a:rPr lang="en-US" dirty="0"/>
              <a:t>Django - </a:t>
            </a:r>
            <a:r>
              <a:rPr lang="bg-BG" dirty="0"/>
              <a:t>въведение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616" y="501134"/>
            <a:ext cx="21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HTML </a:t>
            </a:r>
            <a:r>
              <a:rPr lang="bg-BG" dirty="0"/>
              <a:t>и компания</a:t>
            </a:r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Изборът на технология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703" y="485713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Форми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96" y="473838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Форми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263</TotalTime>
  <Words>917</Words>
  <Application>Microsoft Office PowerPoint</Application>
  <PresentationFormat>Widescreen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22</cp:revision>
  <dcterms:created xsi:type="dcterms:W3CDTF">2024-05-06T01:58:34Z</dcterms:created>
  <dcterms:modified xsi:type="dcterms:W3CDTF">2024-05-12T13:32:41Z</dcterms:modified>
</cp:coreProperties>
</file>