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9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0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26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8113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05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5502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55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6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1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1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3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53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2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2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4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329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447800" y="76200"/>
            <a:ext cx="7086600" cy="1470025"/>
          </a:xfrm>
        </p:spPr>
        <p:txBody>
          <a:bodyPr>
            <a:normAutofit/>
          </a:bodyPr>
          <a:lstStyle/>
          <a:p>
            <a:pPr algn="ctr"/>
            <a:r>
              <a:rPr lang="ru-RU" sz="1050" b="1" dirty="0" err="1"/>
              <a:t>Държавен</a:t>
            </a:r>
            <a:r>
              <a:rPr lang="ru-RU" sz="1050" b="1" dirty="0"/>
              <a:t> </a:t>
            </a:r>
            <a:r>
              <a:rPr lang="ru-RU" sz="1050" b="1" dirty="0" err="1"/>
              <a:t>изпит</a:t>
            </a:r>
            <a:r>
              <a:rPr lang="ru-RU" sz="1050" b="1" dirty="0"/>
              <a:t> за </a:t>
            </a:r>
            <a:r>
              <a:rPr lang="ru-RU" sz="1050" b="1" dirty="0" err="1"/>
              <a:t>придобиване</a:t>
            </a:r>
            <a:r>
              <a:rPr lang="ru-RU" sz="1050" b="1" dirty="0"/>
              <a:t> на </a:t>
            </a:r>
            <a:r>
              <a:rPr lang="ru-RU" sz="1050" b="1" dirty="0" err="1"/>
              <a:t>трета</a:t>
            </a:r>
            <a:r>
              <a:rPr lang="ru-RU" sz="1050" b="1" dirty="0"/>
              <a:t> степен на </a:t>
            </a:r>
            <a:r>
              <a:rPr lang="ru-RU" sz="1050" b="1" dirty="0" err="1"/>
              <a:t>професионална</a:t>
            </a:r>
            <a:r>
              <a:rPr lang="ru-RU" sz="1050" b="1" dirty="0"/>
              <a:t> квалификация – част по теория</a:t>
            </a:r>
            <a:br>
              <a:rPr lang="ru-RU" sz="1050" b="1" dirty="0"/>
            </a:br>
            <a:r>
              <a:rPr lang="ru-RU" sz="1050" b="1" dirty="0"/>
              <a:t>на </a:t>
            </a:r>
            <a:r>
              <a:rPr lang="ru-RU" sz="1050" b="1" dirty="0" err="1"/>
              <a:t>професията</a:t>
            </a:r>
            <a:r>
              <a:rPr lang="ru-RU" sz="1050" b="1" dirty="0"/>
              <a:t/>
            </a:r>
            <a:br>
              <a:rPr lang="ru-RU" sz="1050" b="1" dirty="0"/>
            </a:br>
            <a:r>
              <a:rPr lang="ru-RU" sz="1050" b="1" dirty="0"/>
              <a:t/>
            </a:r>
            <a:br>
              <a:rPr lang="ru-RU" sz="1050" b="1" dirty="0"/>
            </a:br>
            <a:r>
              <a:rPr lang="ru-RU" sz="1050" b="1" dirty="0"/>
              <a:t>по </a:t>
            </a:r>
            <a:r>
              <a:rPr lang="ru-RU" sz="1050" b="1" dirty="0" err="1"/>
              <a:t>професия</a:t>
            </a:r>
            <a:r>
              <a:rPr lang="ru-RU" sz="1050" b="1" dirty="0"/>
              <a:t> код 481030 „Приложен </a:t>
            </a:r>
            <a:r>
              <a:rPr lang="ru-RU" sz="1050" b="1" dirty="0" err="1"/>
              <a:t>програмист</a:t>
            </a:r>
            <a:r>
              <a:rPr lang="ru-RU" sz="1050" b="1" dirty="0"/>
              <a:t>”</a:t>
            </a:r>
            <a:br>
              <a:rPr lang="ru-RU" sz="1050" b="1" dirty="0"/>
            </a:br>
            <a:r>
              <a:rPr lang="ru-RU" sz="1050" b="1" dirty="0"/>
              <a:t/>
            </a:r>
            <a:br>
              <a:rPr lang="ru-RU" sz="1050" b="1" dirty="0"/>
            </a:br>
            <a:r>
              <a:rPr lang="ru-RU" sz="1050" b="1" dirty="0" err="1"/>
              <a:t>специалност</a:t>
            </a:r>
            <a:r>
              <a:rPr lang="ru-RU" sz="1050" b="1" dirty="0"/>
              <a:t> код 4810301 „</a:t>
            </a:r>
            <a:r>
              <a:rPr lang="ru-RU" sz="1050" b="1" dirty="0" err="1"/>
              <a:t>Приложно</a:t>
            </a:r>
            <a:r>
              <a:rPr lang="ru-RU" sz="1050" b="1" dirty="0"/>
              <a:t> </a:t>
            </a:r>
            <a:r>
              <a:rPr lang="ru-RU" sz="1050" b="1" dirty="0" err="1"/>
              <a:t>програмиране</a:t>
            </a:r>
            <a:r>
              <a:rPr lang="ru-RU" sz="1050" b="1" dirty="0"/>
              <a:t>”</a:t>
            </a:r>
            <a:endParaRPr lang="bg-BG" sz="1050" b="1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b="1" dirty="0" smtClean="0">
                <a:solidFill>
                  <a:schemeClr val="tx1"/>
                </a:solidFill>
              </a:rPr>
              <a:t>Тема: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</a:rPr>
              <a:t>Удостоверяване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на </a:t>
            </a:r>
            <a:r>
              <a:rPr lang="ru-RU" sz="1600" dirty="0" err="1">
                <a:solidFill>
                  <a:schemeClr val="tx1"/>
                </a:solidFill>
              </a:rPr>
              <a:t>самоличността</a:t>
            </a:r>
            <a:r>
              <a:rPr lang="ru-RU" sz="1600" dirty="0">
                <a:solidFill>
                  <a:schemeClr val="tx1"/>
                </a:solidFill>
              </a:rPr>
              <a:t> и </a:t>
            </a:r>
            <a:r>
              <a:rPr lang="ru-RU" sz="1600" dirty="0" err="1">
                <a:solidFill>
                  <a:schemeClr val="tx1"/>
                </a:solidFill>
              </a:rPr>
              <a:t>оторизация</a:t>
            </a:r>
            <a:r>
              <a:rPr lang="ru-RU" sz="1600" dirty="0">
                <a:solidFill>
                  <a:schemeClr val="tx1"/>
                </a:solidFill>
              </a:rPr>
              <a:t> в </a:t>
            </a:r>
            <a:r>
              <a:rPr lang="ru-RU" sz="1600" dirty="0" err="1">
                <a:solidFill>
                  <a:schemeClr val="tx1"/>
                </a:solidFill>
              </a:rPr>
              <a:t>уеб</a:t>
            </a:r>
            <a:r>
              <a:rPr lang="ru-RU" sz="1600" dirty="0">
                <a:solidFill>
                  <a:schemeClr val="tx1"/>
                </a:solidFill>
              </a:rPr>
              <a:t> приложения</a:t>
            </a:r>
            <a:r>
              <a:rPr lang="ru-RU" sz="1600" dirty="0" smtClean="0">
                <a:solidFill>
                  <a:schemeClr val="tx1"/>
                </a:solidFill>
              </a:rPr>
              <a:t>.</a:t>
            </a:r>
            <a:endParaRPr lang="bg-BG" sz="1600" dirty="0">
              <a:solidFill>
                <a:schemeClr val="tx1"/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5715000" y="52578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Дипломант:</a:t>
            </a:r>
          </a:p>
          <a:p>
            <a:endParaRPr lang="bg-BG" dirty="0" smtClean="0"/>
          </a:p>
          <a:p>
            <a:pPr algn="r"/>
            <a:r>
              <a:rPr lang="bg-BG" dirty="0" smtClean="0"/>
              <a:t>     Мирослава Тодева</a:t>
            </a:r>
            <a:endParaRPr lang="bg-BG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44241"/>
            <a:ext cx="1627773" cy="16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05163"/>
      </p:ext>
    </p:extLst>
  </p:cSld>
  <p:clrMapOvr>
    <a:masterClrMapping/>
  </p:clrMapOvr>
</p:sld>
</file>

<file path=ppt/theme/theme1.xml><?xml version="1.0" encoding="utf-8"?>
<a:theme xmlns:a="http://schemas.openxmlformats.org/drawingml/2006/main" name="Сегмент">
  <a:themeElements>
    <a:clrScheme name="Сегмент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гмент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гмент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</TotalTime>
  <Words>30</Words>
  <Application>Microsoft Office PowerPoint</Application>
  <PresentationFormat>Презентация на цял екран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Сегмент</vt:lpstr>
      <vt:lpstr>Държавен изпит за придобиване на трета степен на професионална квалификация – част по теория на професията  по професия код 481030 „Приложен програмист”  специалност код 4810301 „Приложно програмиране”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Държавен изпит за придобиване на трета степен на професионална квалификация – част по теория на професията  по професия код 481030 „Приложен програмист”  специалност код 4810301 „Приложно програмиране”</dc:title>
  <dc:creator>Admin</dc:creator>
  <cp:lastModifiedBy>Admin</cp:lastModifiedBy>
  <cp:revision>3</cp:revision>
  <dcterms:created xsi:type="dcterms:W3CDTF">2006-08-16T00:00:00Z</dcterms:created>
  <dcterms:modified xsi:type="dcterms:W3CDTF">2025-05-09T08:41:17Z</dcterms:modified>
</cp:coreProperties>
</file>