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113" autoAdjust="0"/>
  </p:normalViewPr>
  <p:slideViewPr>
    <p:cSldViewPr>
      <p:cViewPr varScale="1">
        <p:scale>
          <a:sx n="63" d="100"/>
          <a:sy n="63" d="100"/>
        </p:scale>
        <p:origin x="231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F258-C5CB-487D-925B-D501708AF133}" type="datetimeFigureOut">
              <a:rPr lang="bg-BG" smtClean="0"/>
              <a:t>16.5.2025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DDD-B122-4854-B130-5A545C054B2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9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ru-RU" dirty="0" err="1" smtClean="0"/>
              <a:t>жо</a:t>
            </a:r>
            <a:r>
              <a:rPr lang="ru-RU" dirty="0" smtClean="0"/>
              <a:t> Директор, Уважаема </a:t>
            </a:r>
            <a:r>
              <a:rPr lang="ru-RU" dirty="0" err="1" smtClean="0"/>
              <a:t>комисия</a:t>
            </a:r>
            <a:r>
              <a:rPr lang="ru-RU" dirty="0" smtClean="0"/>
              <a:t>, </a:t>
            </a:r>
            <a:r>
              <a:rPr lang="ru-RU" dirty="0" err="1" smtClean="0"/>
              <a:t>уважаеми</a:t>
            </a:r>
            <a:r>
              <a:rPr lang="ru-RU" dirty="0" smtClean="0"/>
              <a:t> гости.</a:t>
            </a:r>
          </a:p>
          <a:p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съм</a:t>
            </a:r>
            <a:r>
              <a:rPr lang="ru-RU" dirty="0" smtClean="0"/>
              <a:t> Мирослава </a:t>
            </a:r>
            <a:r>
              <a:rPr lang="ru-RU" dirty="0" err="1" smtClean="0"/>
              <a:t>Тодева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Темата</a:t>
            </a:r>
            <a:r>
              <a:rPr lang="ru-RU" dirty="0" smtClean="0"/>
              <a:t> на </a:t>
            </a:r>
            <a:r>
              <a:rPr lang="ru-RU" dirty="0" err="1" smtClean="0"/>
              <a:t>моят</a:t>
            </a:r>
            <a:r>
              <a:rPr lang="ru-RU" dirty="0" smtClean="0"/>
              <a:t> проект е „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</a:t>
            </a:r>
            <a:r>
              <a:rPr lang="ru-RU" dirty="0" err="1" smtClean="0"/>
              <a:t>самоличността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приложения.“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рамките</a:t>
            </a:r>
            <a:r>
              <a:rPr lang="ru-RU" dirty="0" smtClean="0"/>
              <a:t> на проекта </a:t>
            </a:r>
            <a:r>
              <a:rPr lang="ru-RU" dirty="0" err="1" smtClean="0"/>
              <a:t>беше</a:t>
            </a:r>
            <a:r>
              <a:rPr lang="ru-RU" dirty="0" smtClean="0"/>
              <a:t> </a:t>
            </a:r>
            <a:r>
              <a:rPr lang="ru-RU" dirty="0" err="1" smtClean="0"/>
              <a:t>създадено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приложение с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демонстрира</a:t>
            </a:r>
            <a:r>
              <a:rPr lang="ru-RU" dirty="0" smtClean="0"/>
              <a:t> </a:t>
            </a:r>
            <a:r>
              <a:rPr lang="ru-RU" dirty="0" err="1" smtClean="0"/>
              <a:t>процеса</a:t>
            </a:r>
            <a:r>
              <a:rPr lang="ru-RU" dirty="0" smtClean="0"/>
              <a:t> на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на </a:t>
            </a:r>
            <a:r>
              <a:rPr lang="ru-RU" dirty="0" err="1" smtClean="0"/>
              <a:t>потребителите</a:t>
            </a:r>
            <a:r>
              <a:rPr lang="ru-RU" dirty="0" smtClean="0"/>
              <a:t>. </a:t>
            </a:r>
            <a:r>
              <a:rPr lang="ru-RU" dirty="0" err="1" smtClean="0"/>
              <a:t>Реализирани</a:t>
            </a:r>
            <a:r>
              <a:rPr lang="ru-RU" dirty="0" smtClean="0"/>
              <a:t> </a:t>
            </a:r>
            <a:r>
              <a:rPr lang="ru-RU" dirty="0" err="1" smtClean="0"/>
              <a:t>бяха</a:t>
            </a:r>
            <a:r>
              <a:rPr lang="ru-RU" dirty="0" smtClean="0"/>
              <a:t> функции за регистрация, вход, управление на </a:t>
            </a:r>
            <a:r>
              <a:rPr lang="ru-RU" dirty="0" err="1" smtClean="0"/>
              <a:t>профил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 до </a:t>
            </a:r>
            <a:r>
              <a:rPr lang="ru-RU" dirty="0" err="1" smtClean="0"/>
              <a:t>различни</a:t>
            </a:r>
            <a:r>
              <a:rPr lang="ru-RU" dirty="0" smtClean="0"/>
              <a:t> части на </a:t>
            </a:r>
            <a:r>
              <a:rPr lang="ru-RU" dirty="0" err="1" smtClean="0"/>
              <a:t>системата</a:t>
            </a:r>
            <a:r>
              <a:rPr lang="ru-RU" dirty="0" smtClean="0"/>
              <a:t> чрез роли и права. </a:t>
            </a:r>
            <a:r>
              <a:rPr lang="ru-RU" dirty="0" err="1" smtClean="0"/>
              <a:t>Използваха</a:t>
            </a:r>
            <a:r>
              <a:rPr lang="ru-RU" dirty="0" smtClean="0"/>
              <a:t> се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вход, </a:t>
            </a:r>
            <a:r>
              <a:rPr lang="ru-RU" dirty="0" err="1" smtClean="0"/>
              <a:t>сесии</a:t>
            </a:r>
            <a:r>
              <a:rPr lang="ru-RU" dirty="0" smtClean="0"/>
              <a:t> и </a:t>
            </a:r>
            <a:r>
              <a:rPr lang="ru-RU" dirty="0" err="1" smtClean="0"/>
              <a:t>бисквитки</a:t>
            </a:r>
            <a:r>
              <a:rPr lang="ru-RU" dirty="0" smtClean="0"/>
              <a:t> за </a:t>
            </a:r>
            <a:r>
              <a:rPr lang="ru-RU" dirty="0" err="1" smtClean="0"/>
              <a:t>съхраняване</a:t>
            </a:r>
            <a:r>
              <a:rPr lang="ru-RU" dirty="0" smtClean="0"/>
              <a:t> на </a:t>
            </a:r>
            <a:r>
              <a:rPr lang="ru-RU" dirty="0" err="1" smtClean="0"/>
              <a:t>състоянието</a:t>
            </a:r>
            <a:r>
              <a:rPr lang="ru-RU" dirty="0" smtClean="0"/>
              <a:t>. </a:t>
            </a:r>
            <a:r>
              <a:rPr lang="ru-RU" dirty="0" err="1" smtClean="0"/>
              <a:t>Освен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беше</a:t>
            </a:r>
            <a:r>
              <a:rPr lang="ru-RU" dirty="0" smtClean="0"/>
              <a:t> внедрена система за защита </a:t>
            </a:r>
            <a:r>
              <a:rPr lang="ru-RU" dirty="0" err="1" smtClean="0"/>
              <a:t>срещу</a:t>
            </a:r>
            <a:r>
              <a:rPr lang="ru-RU" dirty="0" smtClean="0"/>
              <a:t> 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</a:t>
            </a:r>
            <a:r>
              <a:rPr lang="ru-RU" dirty="0" err="1" smtClean="0"/>
              <a:t>като</a:t>
            </a:r>
            <a:r>
              <a:rPr lang="ru-RU" dirty="0" smtClean="0"/>
              <a:t> SQL инжекции и XSS атаки, чрез проверка и </a:t>
            </a:r>
            <a:r>
              <a:rPr lang="ru-RU" dirty="0" err="1" smtClean="0"/>
              <a:t>валидиране</a:t>
            </a:r>
            <a:r>
              <a:rPr lang="ru-RU" dirty="0" smtClean="0"/>
              <a:t> на </a:t>
            </a:r>
            <a:r>
              <a:rPr lang="ru-RU" dirty="0" err="1" smtClean="0"/>
              <a:t>входните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хеширане</a:t>
            </a:r>
            <a:r>
              <a:rPr lang="ru-RU" dirty="0" smtClean="0"/>
              <a:t> на пароли.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00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Приложението</a:t>
            </a:r>
            <a:r>
              <a:rPr lang="ru-RU" dirty="0" smtClean="0"/>
              <a:t> е </a:t>
            </a:r>
            <a:r>
              <a:rPr lang="ru-RU" dirty="0" err="1" smtClean="0"/>
              <a:t>базирано</a:t>
            </a:r>
            <a:r>
              <a:rPr lang="ru-RU" dirty="0" smtClean="0"/>
              <a:t> на </a:t>
            </a:r>
            <a:r>
              <a:rPr lang="ru-RU" dirty="0" err="1" smtClean="0"/>
              <a:t>тропична</a:t>
            </a:r>
            <a:r>
              <a:rPr lang="ru-RU" dirty="0" smtClean="0"/>
              <a:t> клиент-</a:t>
            </a:r>
            <a:r>
              <a:rPr lang="ru-RU" dirty="0" err="1" smtClean="0"/>
              <a:t>сървър</a:t>
            </a:r>
            <a:r>
              <a:rPr lang="ru-RU" dirty="0" smtClean="0"/>
              <a:t> архитектура, </a:t>
            </a:r>
            <a:r>
              <a:rPr lang="ru-RU" dirty="0" err="1" smtClean="0"/>
              <a:t>реализирана</a:t>
            </a:r>
            <a:r>
              <a:rPr lang="ru-RU" dirty="0" smtClean="0"/>
              <a:t> с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сървъ</a:t>
            </a:r>
            <a:r>
              <a:rPr lang="bg-BG" dirty="0" smtClean="0"/>
              <a:t>р</a:t>
            </a:r>
            <a:r>
              <a:rPr lang="bg-BG" baseline="0" dirty="0" smtClean="0"/>
              <a:t> </a:t>
            </a:r>
            <a:r>
              <a:rPr lang="ru-RU" dirty="0" smtClean="0"/>
              <a:t>сайт и HTML/CSS/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клиентски</a:t>
            </a:r>
            <a:r>
              <a:rPr lang="ru-RU" dirty="0" smtClean="0"/>
              <a:t> интерфейс.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включва</a:t>
            </a:r>
            <a:r>
              <a:rPr lang="ru-RU" dirty="0" smtClean="0"/>
              <a:t> модели за потребители, роли и права, </a:t>
            </a:r>
            <a:r>
              <a:rPr lang="ru-RU" dirty="0" err="1" smtClean="0"/>
              <a:t>както</a:t>
            </a:r>
            <a:r>
              <a:rPr lang="ru-RU" dirty="0" smtClean="0"/>
              <a:t> и логика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Данните</a:t>
            </a:r>
            <a:r>
              <a:rPr lang="ru-RU" dirty="0" smtClean="0"/>
              <a:t> се </a:t>
            </a:r>
            <a:r>
              <a:rPr lang="ru-RU" dirty="0" err="1" smtClean="0"/>
              <a:t>съхраняват</a:t>
            </a:r>
            <a:r>
              <a:rPr lang="ru-RU" dirty="0" smtClean="0"/>
              <a:t> в </a:t>
            </a:r>
            <a:r>
              <a:rPr lang="ru-RU" dirty="0" err="1" smtClean="0"/>
              <a:t>релационна</a:t>
            </a:r>
            <a:r>
              <a:rPr lang="ru-RU" dirty="0" smtClean="0"/>
              <a:t> база </a:t>
            </a:r>
            <a:r>
              <a:rPr lang="ru-RU" dirty="0" err="1" smtClean="0"/>
              <a:t>данни</a:t>
            </a:r>
            <a:r>
              <a:rPr lang="ru-RU" dirty="0" smtClean="0"/>
              <a:t> (например </a:t>
            </a:r>
            <a:r>
              <a:rPr lang="ru-RU" dirty="0" err="1" smtClean="0"/>
              <a:t>PostgreSQL</a:t>
            </a:r>
            <a:r>
              <a:rPr lang="ru-RU" dirty="0" smtClean="0"/>
              <a:t>),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поддържа</a:t>
            </a:r>
            <a:r>
              <a:rPr lang="ru-RU" dirty="0" smtClean="0"/>
              <a:t> </a:t>
            </a:r>
            <a:r>
              <a:rPr lang="ru-RU" dirty="0" err="1" smtClean="0"/>
              <a:t>връзки</a:t>
            </a:r>
            <a:r>
              <a:rPr lang="ru-RU" dirty="0" smtClean="0"/>
              <a:t> между </a:t>
            </a:r>
            <a:r>
              <a:rPr lang="ru-RU" dirty="0" err="1" smtClean="0"/>
              <a:t>таблиците</a:t>
            </a:r>
            <a:r>
              <a:rPr lang="ru-RU" dirty="0" smtClean="0"/>
              <a:t> и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цялостност</a:t>
            </a:r>
            <a:r>
              <a:rPr lang="ru-RU" dirty="0" smtClean="0"/>
              <a:t> и </a:t>
            </a:r>
            <a:r>
              <a:rPr lang="ru-RU" dirty="0" err="1" smtClean="0"/>
              <a:t>сигурност</a:t>
            </a:r>
            <a:r>
              <a:rPr lang="ru-RU" dirty="0" smtClean="0"/>
              <a:t> на </a:t>
            </a:r>
            <a:r>
              <a:rPr lang="ru-RU" dirty="0" err="1" smtClean="0"/>
              <a:t>информацията</a:t>
            </a:r>
            <a:r>
              <a:rPr lang="ru-RU" dirty="0" smtClean="0"/>
              <a:t>. </a:t>
            </a:r>
            <a:r>
              <a:rPr lang="ru-RU" dirty="0" err="1" smtClean="0"/>
              <a:t>Клиентската</a:t>
            </a:r>
            <a:r>
              <a:rPr lang="ru-RU" dirty="0" smtClean="0"/>
              <a:t> част </a:t>
            </a:r>
            <a:r>
              <a:rPr lang="ru-RU" dirty="0" err="1" smtClean="0"/>
              <a:t>комуникира</a:t>
            </a:r>
            <a:r>
              <a:rPr lang="ru-RU" dirty="0" smtClean="0"/>
              <a:t> с </a:t>
            </a:r>
            <a:r>
              <a:rPr lang="ru-RU" dirty="0" err="1" smtClean="0"/>
              <a:t>сървъра</a:t>
            </a:r>
            <a:r>
              <a:rPr lang="ru-RU" dirty="0" smtClean="0"/>
              <a:t> чрез HTTP заявки, </a:t>
            </a:r>
            <a:r>
              <a:rPr lang="ru-RU" dirty="0" err="1" smtClean="0"/>
              <a:t>използвайки</a:t>
            </a:r>
            <a:r>
              <a:rPr lang="ru-RU" dirty="0" smtClean="0"/>
              <a:t> REST API или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изгледи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при успешна </a:t>
            </a:r>
            <a:r>
              <a:rPr lang="ru-RU" dirty="0" err="1" smtClean="0"/>
              <a:t>автентикация</a:t>
            </a:r>
            <a:r>
              <a:rPr lang="ru-RU" dirty="0" smtClean="0"/>
              <a:t>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за 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3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Обобщавайки</a:t>
            </a:r>
            <a:r>
              <a:rPr lang="ru-RU" dirty="0" smtClean="0"/>
              <a:t> </a:t>
            </a:r>
            <a:r>
              <a:rPr lang="ru-RU" dirty="0" err="1" smtClean="0"/>
              <a:t>всичко</a:t>
            </a:r>
            <a:r>
              <a:rPr lang="ru-RU" dirty="0" smtClean="0"/>
              <a:t>, можем да кажем, че </a:t>
            </a:r>
            <a:r>
              <a:rPr lang="ru-RU" dirty="0" err="1" smtClean="0"/>
              <a:t>сигурността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приложенията</a:t>
            </a:r>
            <a:r>
              <a:rPr lang="ru-RU" dirty="0" smtClean="0"/>
              <a:t> е </a:t>
            </a: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изключително</a:t>
            </a:r>
            <a:r>
              <a:rPr lang="ru-RU" dirty="0" smtClean="0"/>
              <a:t> важно и </a:t>
            </a:r>
            <a:r>
              <a:rPr lang="ru-RU" dirty="0" err="1" smtClean="0"/>
              <a:t>трябва</a:t>
            </a:r>
            <a:r>
              <a:rPr lang="ru-RU" dirty="0" smtClean="0"/>
              <a:t> да се </a:t>
            </a:r>
            <a:r>
              <a:rPr lang="ru-RU" dirty="0" err="1" smtClean="0"/>
              <a:t>поддържа</a:t>
            </a:r>
            <a:r>
              <a:rPr lang="ru-RU" dirty="0" smtClean="0"/>
              <a:t> постоянно.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всички</a:t>
            </a:r>
            <a:r>
              <a:rPr lang="ru-RU" dirty="0" smtClean="0"/>
              <a:t> </a:t>
            </a:r>
            <a:r>
              <a:rPr lang="ru-RU" dirty="0" err="1" smtClean="0"/>
              <a:t>съвременни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и технологии, </a:t>
            </a:r>
            <a:r>
              <a:rPr lang="ru-RU" dirty="0" err="1" smtClean="0"/>
              <a:t>както</a:t>
            </a:r>
            <a:r>
              <a:rPr lang="ru-RU" dirty="0" smtClean="0"/>
              <a:t> и да </a:t>
            </a:r>
            <a:r>
              <a:rPr lang="ru-RU" dirty="0" err="1" smtClean="0"/>
              <a:t>обучаваме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как да </a:t>
            </a:r>
            <a:r>
              <a:rPr lang="ru-RU" dirty="0" err="1" smtClean="0"/>
              <a:t>защитават</a:t>
            </a:r>
            <a:r>
              <a:rPr lang="ru-RU" dirty="0" smtClean="0"/>
              <a:t> себе си. </a:t>
            </a:r>
            <a:r>
              <a:rPr lang="ru-RU" dirty="0" err="1" smtClean="0"/>
              <a:t>Това</a:t>
            </a:r>
            <a:r>
              <a:rPr lang="ru-RU" dirty="0" smtClean="0"/>
              <a:t> е не само </a:t>
            </a:r>
            <a:r>
              <a:rPr lang="ru-RU" dirty="0" err="1" smtClean="0"/>
              <a:t>бъдещето</a:t>
            </a:r>
            <a:r>
              <a:rPr lang="ru-RU" dirty="0" smtClean="0"/>
              <a:t> на интернет, но и </a:t>
            </a:r>
            <a:r>
              <a:rPr lang="ru-RU" dirty="0" err="1" smtClean="0"/>
              <a:t>отговорност</a:t>
            </a:r>
            <a:r>
              <a:rPr lang="ru-RU" dirty="0" smtClean="0"/>
              <a:t> на </a:t>
            </a:r>
            <a:r>
              <a:rPr lang="ru-RU" dirty="0" err="1" smtClean="0"/>
              <a:t>всеки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работи</a:t>
            </a:r>
            <a:r>
              <a:rPr lang="ru-RU" dirty="0" smtClean="0"/>
              <a:t> с </a:t>
            </a:r>
            <a:r>
              <a:rPr lang="ru-RU" dirty="0" err="1" smtClean="0"/>
              <a:t>такива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днешно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сигурността</a:t>
            </a:r>
            <a:r>
              <a:rPr lang="ru-RU" dirty="0" smtClean="0"/>
              <a:t> е </a:t>
            </a:r>
            <a:r>
              <a:rPr lang="ru-RU" dirty="0" err="1" smtClean="0"/>
              <a:t>едно</a:t>
            </a:r>
            <a:r>
              <a:rPr lang="ru-RU" dirty="0" smtClean="0"/>
              <a:t> от </a:t>
            </a:r>
            <a:r>
              <a:rPr lang="ru-RU" dirty="0" err="1" smtClean="0"/>
              <a:t>най-важните</a:t>
            </a:r>
            <a:r>
              <a:rPr lang="ru-RU" dirty="0" smtClean="0"/>
              <a:t> </a:t>
            </a:r>
            <a:r>
              <a:rPr lang="ru-RU" dirty="0" err="1" smtClean="0"/>
              <a:t>неща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говорим за защита на </a:t>
            </a:r>
            <a:r>
              <a:rPr lang="ru-RU" dirty="0" err="1" smtClean="0"/>
              <a:t>личните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и </a:t>
            </a:r>
            <a:r>
              <a:rPr lang="ru-RU" dirty="0" err="1" smtClean="0"/>
              <a:t>гарантиране</a:t>
            </a:r>
            <a:r>
              <a:rPr lang="ru-RU" dirty="0" smtClean="0"/>
              <a:t> на </a:t>
            </a:r>
            <a:r>
              <a:rPr lang="ru-RU" dirty="0" err="1" smtClean="0"/>
              <a:t>поверителността</a:t>
            </a:r>
            <a:r>
              <a:rPr lang="ru-RU" dirty="0" smtClean="0"/>
              <a:t> в интернет.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ден</a:t>
            </a:r>
            <a:r>
              <a:rPr lang="ru-RU" dirty="0" smtClean="0"/>
              <a:t> 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и </a:t>
            </a:r>
            <a:r>
              <a:rPr lang="ru-RU" dirty="0" err="1" smtClean="0"/>
              <a:t>сайтове</a:t>
            </a:r>
            <a:r>
              <a:rPr lang="ru-RU" dirty="0" smtClean="0"/>
              <a:t>, и за да </a:t>
            </a:r>
            <a:r>
              <a:rPr lang="ru-RU" dirty="0" err="1" smtClean="0"/>
              <a:t>сме</a:t>
            </a:r>
            <a:r>
              <a:rPr lang="ru-RU" dirty="0" smtClean="0"/>
              <a:t> </a:t>
            </a:r>
            <a:r>
              <a:rPr lang="ru-RU" dirty="0" err="1" smtClean="0"/>
              <a:t>сигурни</a:t>
            </a:r>
            <a:r>
              <a:rPr lang="ru-RU" dirty="0" smtClean="0"/>
              <a:t>, че само </a:t>
            </a:r>
            <a:r>
              <a:rPr lang="ru-RU" dirty="0" err="1" smtClean="0"/>
              <a:t>упълномощените</a:t>
            </a:r>
            <a:r>
              <a:rPr lang="ru-RU" dirty="0" smtClean="0"/>
              <a:t> хора </a:t>
            </a: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 до </a:t>
            </a:r>
            <a:r>
              <a:rPr lang="ru-RU" dirty="0" err="1" smtClean="0"/>
              <a:t>тях</a:t>
            </a:r>
            <a:r>
              <a:rPr lang="ru-RU" dirty="0" smtClean="0"/>
              <a:t>,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85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Удостоверяването</a:t>
            </a:r>
            <a:r>
              <a:rPr lang="ru-RU" dirty="0" smtClean="0"/>
              <a:t> е </a:t>
            </a:r>
            <a:r>
              <a:rPr lang="ru-RU" dirty="0" err="1" smtClean="0"/>
              <a:t>процесът</a:t>
            </a:r>
            <a:r>
              <a:rPr lang="ru-RU" dirty="0" smtClean="0"/>
              <a:t>, чрез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кой си </a:t>
            </a:r>
            <a:r>
              <a:rPr lang="ru-RU" dirty="0" err="1" smtClean="0"/>
              <a:t>ти</a:t>
            </a:r>
            <a:r>
              <a:rPr lang="ru-RU" dirty="0" smtClean="0"/>
              <a:t>. </a:t>
            </a:r>
            <a:r>
              <a:rPr lang="ru-RU" dirty="0" err="1" smtClean="0"/>
              <a:t>Обикновено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става чрез </a:t>
            </a:r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 и </a:t>
            </a:r>
            <a:r>
              <a:rPr lang="ru-RU" dirty="0" err="1" smtClean="0"/>
              <a:t>парола</a:t>
            </a:r>
            <a:r>
              <a:rPr lang="ru-RU" dirty="0" smtClean="0"/>
              <a:t>, но </a:t>
            </a:r>
            <a:r>
              <a:rPr lang="ru-RU" dirty="0" err="1" smtClean="0"/>
              <a:t>има</a:t>
            </a:r>
            <a:r>
              <a:rPr lang="ru-RU" dirty="0" smtClean="0"/>
              <a:t> и </a:t>
            </a:r>
            <a:r>
              <a:rPr lang="ru-RU" dirty="0" err="1" smtClean="0"/>
              <a:t>по-сложни</a:t>
            </a:r>
            <a:r>
              <a:rPr lang="ru-RU" dirty="0" smtClean="0"/>
              <a:t> начини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двуфакторна</a:t>
            </a:r>
            <a:r>
              <a:rPr lang="ru-RU" dirty="0" smtClean="0"/>
              <a:t> идентификация,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въведеш</a:t>
            </a:r>
            <a:r>
              <a:rPr lang="ru-RU" dirty="0" smtClean="0"/>
              <a:t> код, </a:t>
            </a:r>
            <a:r>
              <a:rPr lang="ru-RU" dirty="0" err="1" smtClean="0"/>
              <a:t>изпратен</a:t>
            </a:r>
            <a:r>
              <a:rPr lang="ru-RU" dirty="0" smtClean="0"/>
              <a:t> по SMS, или </a:t>
            </a:r>
            <a:r>
              <a:rPr lang="ru-RU" dirty="0" err="1" smtClean="0"/>
              <a:t>биометрични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пръстов</a:t>
            </a:r>
            <a:r>
              <a:rPr lang="ru-RU" dirty="0" smtClean="0"/>
              <a:t> </a:t>
            </a:r>
            <a:r>
              <a:rPr lang="ru-RU" dirty="0" err="1" smtClean="0"/>
              <a:t>отпечатък</a:t>
            </a:r>
            <a:r>
              <a:rPr lang="ru-RU" dirty="0" smtClean="0"/>
              <a:t>. </a:t>
            </a:r>
            <a:r>
              <a:rPr lang="ru-RU" dirty="0" err="1" smtClean="0"/>
              <a:t>Важното</a:t>
            </a:r>
            <a:r>
              <a:rPr lang="ru-RU" dirty="0" smtClean="0"/>
              <a:t> е </a:t>
            </a:r>
            <a:r>
              <a:rPr lang="ru-RU" dirty="0" err="1" smtClean="0"/>
              <a:t>потребителят</a:t>
            </a:r>
            <a:r>
              <a:rPr lang="ru-RU" dirty="0" smtClean="0"/>
              <a:t> да </a:t>
            </a:r>
            <a:r>
              <a:rPr lang="ru-RU" dirty="0" err="1" smtClean="0"/>
              <a:t>докаже</a:t>
            </a:r>
            <a:r>
              <a:rPr lang="ru-RU" dirty="0" smtClean="0"/>
              <a:t>, че именно той е </a:t>
            </a:r>
            <a:r>
              <a:rPr lang="ru-RU" dirty="0" err="1" smtClean="0"/>
              <a:t>човека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иска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1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 </a:t>
            </a:r>
            <a:r>
              <a:rPr lang="ru-RU" dirty="0" err="1" smtClean="0"/>
              <a:t>като</a:t>
            </a:r>
            <a:r>
              <a:rPr lang="ru-RU" dirty="0" smtClean="0"/>
              <a:t> удостоверим потребителя, </a:t>
            </a:r>
            <a:r>
              <a:rPr lang="ru-RU" dirty="0" err="1" smtClean="0"/>
              <a:t>идва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на </a:t>
            </a:r>
            <a:r>
              <a:rPr lang="ru-RU" dirty="0" err="1" smtClean="0"/>
              <a:t>оторизацията</a:t>
            </a:r>
            <a:r>
              <a:rPr lang="ru-RU" dirty="0" smtClean="0"/>
              <a:t>. </a:t>
            </a:r>
            <a:r>
              <a:rPr lang="ru-RU" dirty="0" err="1" smtClean="0"/>
              <a:t>Тя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какви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или действия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ru-RU" dirty="0" err="1" smtClean="0"/>
              <a:t>позволяваме</a:t>
            </a:r>
            <a:r>
              <a:rPr lang="ru-RU" dirty="0" smtClean="0"/>
              <a:t> да </a:t>
            </a:r>
            <a:r>
              <a:rPr lang="ru-RU" dirty="0" err="1" smtClean="0"/>
              <a:t>извърши</a:t>
            </a:r>
            <a:r>
              <a:rPr lang="ru-RU" dirty="0" smtClean="0"/>
              <a:t>. Например,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право само да </a:t>
            </a:r>
            <a:r>
              <a:rPr lang="ru-RU" dirty="0" err="1" smtClean="0"/>
              <a:t>гледа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а друг – да </a:t>
            </a:r>
            <a:r>
              <a:rPr lang="ru-RU" dirty="0" err="1" smtClean="0"/>
              <a:t>ги</a:t>
            </a:r>
            <a:r>
              <a:rPr lang="ru-RU" dirty="0" smtClean="0"/>
              <a:t> </a:t>
            </a:r>
            <a:r>
              <a:rPr lang="ru-RU" dirty="0" err="1" smtClean="0"/>
              <a:t>редактира</a:t>
            </a:r>
            <a:r>
              <a:rPr lang="ru-RU" dirty="0" smtClean="0"/>
              <a:t> или </a:t>
            </a:r>
            <a:r>
              <a:rPr lang="ru-RU" dirty="0" err="1" smtClean="0"/>
              <a:t>изтрива</a:t>
            </a:r>
            <a:r>
              <a:rPr lang="ru-RU" dirty="0" smtClean="0"/>
              <a:t>. </a:t>
            </a:r>
            <a:r>
              <a:rPr lang="ru-RU" dirty="0" err="1" smtClean="0"/>
              <a:t>Влезлият</a:t>
            </a:r>
            <a:r>
              <a:rPr lang="ru-RU" dirty="0" smtClean="0"/>
              <a:t> в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роли: гост, </a:t>
            </a:r>
            <a:r>
              <a:rPr lang="ru-RU" dirty="0" err="1" smtClean="0"/>
              <a:t>обикновен</a:t>
            </a:r>
            <a:r>
              <a:rPr lang="ru-RU" dirty="0" smtClean="0"/>
              <a:t> </a:t>
            </a:r>
            <a:r>
              <a:rPr lang="ru-RU" dirty="0" err="1" smtClean="0"/>
              <a:t>потребител</a:t>
            </a:r>
            <a:r>
              <a:rPr lang="ru-RU" dirty="0" smtClean="0"/>
              <a:t> или администратор. Всяка роля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права,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</a:t>
            </a:r>
            <a:r>
              <a:rPr lang="ru-RU" dirty="0" err="1" smtClean="0"/>
              <a:t>ролеви</a:t>
            </a:r>
            <a:r>
              <a:rPr lang="ru-RU" dirty="0" smtClean="0"/>
              <a:t> </a:t>
            </a:r>
            <a:r>
              <a:rPr lang="ru-RU" dirty="0" err="1" smtClean="0"/>
              <a:t>базиран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0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реализацията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</a:t>
            </a:r>
            <a:r>
              <a:rPr lang="ru-RU" dirty="0" err="1" smtClean="0"/>
              <a:t>тези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грижат</a:t>
            </a:r>
            <a:r>
              <a:rPr lang="ru-RU" dirty="0" smtClean="0"/>
              <a:t> за </a:t>
            </a:r>
            <a:r>
              <a:rPr lang="ru-RU" dirty="0" err="1" smtClean="0"/>
              <a:t>тях</a:t>
            </a:r>
            <a:r>
              <a:rPr lang="ru-RU" dirty="0" smtClean="0"/>
              <a:t> с </a:t>
            </a:r>
            <a:r>
              <a:rPr lang="ru-RU" dirty="0" err="1" smtClean="0"/>
              <a:t>помощта</a:t>
            </a:r>
            <a:r>
              <a:rPr lang="ru-RU" dirty="0" smtClean="0"/>
              <a:t> на </a:t>
            </a:r>
            <a:r>
              <a:rPr lang="ru-RU" dirty="0" err="1" smtClean="0"/>
              <a:t>специални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технологии. Например,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</a:t>
            </a:r>
            <a:r>
              <a:rPr lang="ru-RU" dirty="0" smtClean="0"/>
              <a:t>, за да запомним кой е </a:t>
            </a:r>
            <a:r>
              <a:rPr lang="ru-RU" dirty="0" err="1" smtClean="0"/>
              <a:t>влязъл</a:t>
            </a:r>
            <a:r>
              <a:rPr lang="ru-RU" dirty="0" smtClean="0"/>
              <a:t> и </a:t>
            </a:r>
            <a:r>
              <a:rPr lang="ru-RU" dirty="0" err="1" smtClean="0"/>
              <a:t>какви</a:t>
            </a:r>
            <a:r>
              <a:rPr lang="ru-RU" dirty="0" smtClean="0"/>
              <a:t> права </a:t>
            </a:r>
            <a:r>
              <a:rPr lang="ru-RU" dirty="0" err="1" smtClean="0"/>
              <a:t>има</a:t>
            </a:r>
            <a:r>
              <a:rPr lang="ru-RU" dirty="0" smtClean="0"/>
              <a:t>. За </a:t>
            </a:r>
            <a:r>
              <a:rPr lang="ru-RU" dirty="0" err="1" smtClean="0"/>
              <a:t>по-сигурна</a:t>
            </a:r>
            <a:r>
              <a:rPr lang="ru-RU" dirty="0" smtClean="0"/>
              <a:t> </a:t>
            </a:r>
            <a:r>
              <a:rPr lang="ru-RU" dirty="0" err="1" smtClean="0"/>
              <a:t>комуникация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се </a:t>
            </a:r>
            <a:r>
              <a:rPr lang="ru-RU" dirty="0" err="1" smtClean="0"/>
              <a:t>ползват</a:t>
            </a:r>
            <a:r>
              <a:rPr lang="ru-RU" dirty="0" smtClean="0"/>
              <a:t> </a:t>
            </a:r>
            <a:r>
              <a:rPr lang="ru-RU" dirty="0" err="1" smtClean="0"/>
              <a:t>сертификати</a:t>
            </a:r>
            <a:r>
              <a:rPr lang="ru-RU" dirty="0" smtClean="0"/>
              <a:t> и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OAuth</a:t>
            </a:r>
            <a:r>
              <a:rPr lang="ru-RU" dirty="0" smtClean="0"/>
              <a:t> или SSO,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и </a:t>
            </a:r>
            <a:r>
              <a:rPr lang="ru-RU" dirty="0" err="1" smtClean="0"/>
              <a:t>същевременно</a:t>
            </a:r>
            <a:r>
              <a:rPr lang="ru-RU" dirty="0" smtClean="0"/>
              <a:t> </a:t>
            </a:r>
            <a:r>
              <a:rPr lang="ru-RU" dirty="0" err="1" smtClean="0"/>
              <a:t>изграждат</a:t>
            </a:r>
            <a:r>
              <a:rPr lang="ru-RU" dirty="0" smtClean="0"/>
              <a:t> </a:t>
            </a:r>
            <a:r>
              <a:rPr lang="ru-RU" dirty="0" err="1" smtClean="0"/>
              <a:t>надеждна</a:t>
            </a:r>
            <a:r>
              <a:rPr lang="ru-RU" dirty="0" smtClean="0"/>
              <a:t> защита.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6. Интернет </a:t>
            </a:r>
            <a:r>
              <a:rPr lang="ru-RU" dirty="0" err="1" smtClean="0"/>
              <a:t>системите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уязвими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инжекции, XSS атаки и </a:t>
            </a:r>
            <a:r>
              <a:rPr lang="ru-RU" dirty="0" err="1" smtClean="0"/>
              <a:t>други</a:t>
            </a:r>
            <a:r>
              <a:rPr lang="ru-RU" dirty="0" smtClean="0"/>
              <a:t>. За да се </a:t>
            </a:r>
            <a:r>
              <a:rPr lang="ru-RU" dirty="0" err="1" smtClean="0"/>
              <a:t>предпазим</a:t>
            </a:r>
            <a:r>
              <a:rPr lang="ru-RU" dirty="0" smtClean="0"/>
              <a:t> от </a:t>
            </a:r>
            <a:r>
              <a:rPr lang="ru-RU" dirty="0" err="1" smtClean="0"/>
              <a:t>това</a:t>
            </a:r>
            <a:r>
              <a:rPr lang="ru-RU" dirty="0" smtClean="0"/>
              <a:t> , е важно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осигурява</a:t>
            </a:r>
            <a:r>
              <a:rPr lang="ru-RU" dirty="0" smtClean="0"/>
              <a:t> </a:t>
            </a:r>
            <a:r>
              <a:rPr lang="ru-RU" dirty="0" err="1" smtClean="0"/>
              <a:t>по-висока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</a:t>
            </a:r>
            <a:r>
              <a:rPr lang="ru-RU" dirty="0" err="1" smtClean="0"/>
              <a:t>както</a:t>
            </a:r>
            <a:r>
              <a:rPr lang="ru-RU" dirty="0" smtClean="0"/>
              <a:t> за </a:t>
            </a:r>
            <a:r>
              <a:rPr lang="ru-RU" dirty="0" err="1" smtClean="0"/>
              <a:t>личната</a:t>
            </a:r>
            <a:r>
              <a:rPr lang="ru-RU" dirty="0" smtClean="0"/>
              <a:t> информация, </a:t>
            </a:r>
            <a:r>
              <a:rPr lang="ru-RU" dirty="0" err="1" smtClean="0"/>
              <a:t>така</a:t>
            </a:r>
            <a:r>
              <a:rPr lang="ru-RU" dirty="0" smtClean="0"/>
              <a:t> и за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	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Примерите за </a:t>
            </a:r>
            <a:r>
              <a:rPr lang="ru-RU" dirty="0" err="1" smtClean="0"/>
              <a:t>нивата</a:t>
            </a:r>
            <a:r>
              <a:rPr lang="ru-RU" baseline="0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достъп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са</a:t>
            </a:r>
            <a:r>
              <a:rPr lang="ru-RU" baseline="0" dirty="0" smtClean="0"/>
              <a:t> </a:t>
            </a:r>
            <a:r>
              <a:rPr lang="ru-RU" dirty="0" smtClean="0"/>
              <a:t>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, администратор.</a:t>
            </a:r>
          </a:p>
          <a:p>
            <a:r>
              <a:rPr lang="ru-RU" dirty="0" err="1" smtClean="0"/>
              <a:t>Оторизацията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правата</a:t>
            </a:r>
            <a:r>
              <a:rPr lang="ru-RU" dirty="0" smtClean="0"/>
              <a:t> на потребителя след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.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ролева</a:t>
            </a:r>
            <a:r>
              <a:rPr lang="ru-RU" dirty="0" smtClean="0"/>
              <a:t> (RBAC) или </a:t>
            </a:r>
            <a:r>
              <a:rPr lang="ru-RU" dirty="0" err="1" smtClean="0"/>
              <a:t>атрибутна</a:t>
            </a:r>
            <a:r>
              <a:rPr lang="ru-RU" dirty="0" smtClean="0"/>
              <a:t> (ABAC) модели. </a:t>
            </a:r>
            <a:r>
              <a:rPr lang="ru-RU" dirty="0" err="1" smtClean="0"/>
              <a:t>Примери</a:t>
            </a:r>
            <a:r>
              <a:rPr lang="ru-RU" dirty="0" smtClean="0"/>
              <a:t> за нива на </a:t>
            </a:r>
            <a:r>
              <a:rPr lang="ru-RU" dirty="0" err="1" smtClean="0"/>
              <a:t>достъп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 или администратор,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със</a:t>
            </a:r>
            <a:r>
              <a:rPr lang="ru-RU" dirty="0" smtClean="0"/>
              <a:t> </a:t>
            </a:r>
            <a:r>
              <a:rPr lang="ru-RU" dirty="0" err="1" smtClean="0"/>
              <a:t>собствен</a:t>
            </a:r>
            <a:r>
              <a:rPr lang="ru-RU" dirty="0" smtClean="0"/>
              <a:t> набор от права.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err="1" smtClean="0"/>
              <a:t>Използват</a:t>
            </a:r>
            <a:r>
              <a:rPr lang="ru-RU" sz="3200" dirty="0" smtClean="0"/>
              <a:t> се </a:t>
            </a:r>
            <a:r>
              <a:rPr lang="ru-RU" sz="3200" dirty="0" err="1" smtClean="0"/>
              <a:t>механизми</a:t>
            </a:r>
            <a:r>
              <a:rPr lang="ru-RU" sz="3200" dirty="0" smtClean="0"/>
              <a:t>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сесии</a:t>
            </a:r>
            <a:r>
              <a:rPr lang="ru-RU" sz="3200" dirty="0" smtClean="0"/>
              <a:t>, </a:t>
            </a:r>
            <a:r>
              <a:rPr lang="ru-RU" sz="3200" dirty="0" err="1" smtClean="0"/>
              <a:t>бисквитки</a:t>
            </a:r>
            <a:r>
              <a:rPr lang="ru-RU" sz="3200" dirty="0" smtClean="0"/>
              <a:t> и JSON </a:t>
            </a:r>
            <a:r>
              <a:rPr lang="ru-RU" sz="3200" dirty="0" err="1" smtClean="0"/>
              <a:t>Web</a:t>
            </a:r>
            <a:r>
              <a:rPr lang="ru-RU" sz="3200" dirty="0" smtClean="0"/>
              <a:t> </a:t>
            </a:r>
            <a:r>
              <a:rPr lang="ru-RU" sz="3200" dirty="0" err="1" smtClean="0"/>
              <a:t>Tokens</a:t>
            </a:r>
            <a:r>
              <a:rPr lang="ru-RU" sz="3200" dirty="0" smtClean="0"/>
              <a:t> (JWT) за управление на </a:t>
            </a:r>
            <a:r>
              <a:rPr lang="ru-RU" sz="3200" dirty="0" err="1" smtClean="0"/>
              <a:t>удостоверяването</a:t>
            </a:r>
            <a:r>
              <a:rPr lang="ru-RU" sz="3200" dirty="0" smtClean="0"/>
              <a:t> и </a:t>
            </a:r>
            <a:r>
              <a:rPr lang="ru-RU" sz="3200" dirty="0" err="1" smtClean="0"/>
              <a:t>достъпа</a:t>
            </a:r>
            <a:r>
              <a:rPr lang="ru-RU" sz="3200" dirty="0" smtClean="0"/>
              <a:t>. </a:t>
            </a:r>
            <a:r>
              <a:rPr lang="ru-RU" sz="3200" dirty="0" err="1" smtClean="0"/>
              <a:t>Възможно</a:t>
            </a:r>
            <a:r>
              <a:rPr lang="ru-RU" sz="3200" dirty="0" smtClean="0"/>
              <a:t> е </a:t>
            </a:r>
            <a:r>
              <a:rPr lang="ru-RU" sz="3200" dirty="0" err="1" smtClean="0"/>
              <a:t>използване</a:t>
            </a:r>
            <a:r>
              <a:rPr lang="ru-RU" sz="3200" dirty="0" smtClean="0"/>
              <a:t> на </a:t>
            </a:r>
            <a:r>
              <a:rPr lang="ru-RU" sz="3200" dirty="0" err="1" smtClean="0"/>
              <a:t>различни</a:t>
            </a:r>
            <a:r>
              <a:rPr lang="ru-RU" sz="3200" dirty="0" smtClean="0"/>
              <a:t> библиотеки и рамки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Django</a:t>
            </a:r>
            <a:r>
              <a:rPr lang="ru-RU" sz="3200" dirty="0" smtClean="0"/>
              <a:t> </a:t>
            </a:r>
            <a:r>
              <a:rPr lang="ru-RU" sz="3200" dirty="0" err="1" smtClean="0"/>
              <a:t>системата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удостоверяване</a:t>
            </a:r>
            <a:r>
              <a:rPr lang="ru-RU" sz="3200" dirty="0" smtClean="0"/>
              <a:t> и авторизация.</a:t>
            </a:r>
            <a:endParaRPr lang="bg-BG" sz="32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6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с </a:t>
            </a:r>
            <a:r>
              <a:rPr lang="ru-RU" dirty="0" err="1" smtClean="0"/>
              <a:t>вградена</a:t>
            </a:r>
            <a:r>
              <a:rPr lang="ru-RU" dirty="0" smtClean="0"/>
              <a:t> система </a:t>
            </a:r>
            <a:r>
              <a:rPr lang="ru-RU" dirty="0" err="1" smtClean="0"/>
              <a:t>django.contrib.auth</a:t>
            </a:r>
            <a:r>
              <a:rPr lang="ru-RU" dirty="0" smtClean="0"/>
              <a:t>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предлага</a:t>
            </a:r>
            <a:r>
              <a:rPr lang="ru-RU" dirty="0" smtClean="0"/>
              <a:t> модели за потребители, </a:t>
            </a:r>
            <a:r>
              <a:rPr lang="ru-RU" dirty="0" err="1" smtClean="0"/>
              <a:t>групи</a:t>
            </a:r>
            <a:r>
              <a:rPr lang="ru-RU" dirty="0" smtClean="0"/>
              <a:t> и права.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логин и регистрация,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методи</a:t>
            </a:r>
            <a:r>
              <a:rPr lang="ru-RU" dirty="0" smtClean="0"/>
              <a:t> за защита чрез </a:t>
            </a:r>
            <a:r>
              <a:rPr lang="ru-RU" dirty="0" err="1" smtClean="0"/>
              <a:t>декоратори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@</a:t>
            </a:r>
            <a:r>
              <a:rPr lang="ru-RU" dirty="0" err="1" smtClean="0"/>
              <a:t>login_required</a:t>
            </a:r>
            <a:r>
              <a:rPr lang="ru-RU" dirty="0" smtClean="0"/>
              <a:t> и @</a:t>
            </a:r>
            <a:r>
              <a:rPr lang="ru-RU" dirty="0" err="1" smtClean="0"/>
              <a:t>permission_required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81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3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8616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38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83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39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7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3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5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7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67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971800" y="76201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err="1"/>
              <a:t>Държавен</a:t>
            </a:r>
            <a:r>
              <a:rPr lang="ru-RU" sz="1200" b="1" dirty="0"/>
              <a:t> </a:t>
            </a:r>
            <a:r>
              <a:rPr lang="ru-RU" sz="1200" b="1" dirty="0" err="1"/>
              <a:t>изпит</a:t>
            </a:r>
            <a:r>
              <a:rPr lang="ru-RU" sz="1200" b="1" dirty="0"/>
              <a:t> за </a:t>
            </a:r>
            <a:r>
              <a:rPr lang="ru-RU" sz="1200" b="1" dirty="0" err="1"/>
              <a:t>придобиване</a:t>
            </a:r>
            <a:r>
              <a:rPr lang="ru-RU" sz="1200" b="1" dirty="0"/>
              <a:t> на </a:t>
            </a:r>
            <a:r>
              <a:rPr lang="ru-RU" sz="1200" b="1" dirty="0" err="1"/>
              <a:t>трета</a:t>
            </a:r>
            <a:r>
              <a:rPr lang="ru-RU" sz="1200" b="1" dirty="0"/>
              <a:t> степен на </a:t>
            </a:r>
            <a:r>
              <a:rPr lang="ru-RU" sz="1200" b="1" dirty="0" err="1"/>
              <a:t>професионална</a:t>
            </a:r>
            <a:r>
              <a:rPr lang="ru-RU" sz="1200" b="1" dirty="0"/>
              <a:t> квалификация – част по теория</a:t>
            </a:r>
            <a:br>
              <a:rPr lang="ru-RU" sz="1200" b="1" dirty="0"/>
            </a:br>
            <a:r>
              <a:rPr lang="ru-RU" sz="1200" b="1" dirty="0"/>
              <a:t>на </a:t>
            </a:r>
            <a:r>
              <a:rPr lang="ru-RU" sz="1200" b="1" dirty="0" err="1"/>
              <a:t>професията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</a:t>
            </a:r>
            <a:r>
              <a:rPr lang="ru-RU" sz="1200" b="1" dirty="0" err="1"/>
              <a:t>професия</a:t>
            </a:r>
            <a:r>
              <a:rPr lang="ru-RU" sz="1200" b="1" dirty="0"/>
              <a:t> код 481030 „Приложен </a:t>
            </a:r>
            <a:r>
              <a:rPr lang="ru-RU" sz="1200" b="1" dirty="0" err="1"/>
              <a:t>програмист</a:t>
            </a:r>
            <a:r>
              <a:rPr lang="ru-RU" sz="1200" b="1" dirty="0"/>
              <a:t>”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 err="1"/>
              <a:t>специалност</a:t>
            </a:r>
            <a:r>
              <a:rPr lang="ru-RU" sz="1200" b="1" dirty="0"/>
              <a:t> код 4810301 „</a:t>
            </a:r>
            <a:r>
              <a:rPr lang="ru-RU" sz="1200" b="1" dirty="0" err="1"/>
              <a:t>Приложно</a:t>
            </a:r>
            <a:r>
              <a:rPr lang="ru-RU" sz="1200" b="1" dirty="0"/>
              <a:t> </a:t>
            </a:r>
            <a:r>
              <a:rPr lang="ru-RU" sz="1200" b="1" dirty="0" err="1"/>
              <a:t>програмиране</a:t>
            </a:r>
            <a:r>
              <a:rPr lang="ru-RU" sz="1200" b="1" dirty="0"/>
              <a:t>”</a:t>
            </a:r>
            <a:endParaRPr lang="bg-BG" sz="1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>
                <a:solidFill>
                  <a:schemeClr val="tx1"/>
                </a:solidFill>
              </a:rPr>
              <a:t>Удостоверяване</a:t>
            </a:r>
            <a:r>
              <a:rPr lang="ru-RU" sz="1600" dirty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7239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Дипломант:</a:t>
            </a:r>
          </a:p>
          <a:p>
            <a:endParaRPr lang="bg-BG" dirty="0"/>
          </a:p>
          <a:p>
            <a:pPr algn="r"/>
            <a:r>
              <a:rPr lang="bg-BG" dirty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28600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52600"/>
            <a:ext cx="3295650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413612"/>
            <a:ext cx="4210638" cy="5411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ово поле 3"/>
          <p:cNvSpPr txBox="1"/>
          <p:nvPr/>
        </p:nvSpPr>
        <p:spPr>
          <a:xfrm>
            <a:off x="1752600" y="483317"/>
            <a:ext cx="510540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Практическа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5437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157" y="381001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833562"/>
            <a:ext cx="2514600" cy="22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316" y="3962401"/>
            <a:ext cx="22955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842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67001" y="2057400"/>
            <a:ext cx="6554867" cy="1524000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Благодаря за вниманието!</a:t>
            </a:r>
            <a:br>
              <a:rPr lang="bg-BG" b="1" dirty="0" smtClean="0"/>
            </a:br>
            <a:endParaRPr lang="bg-BG" b="1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62484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Дипломант: Мирослава Тодева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7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5105400"/>
            <a:ext cx="7556210" cy="1600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Въведение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81001"/>
            <a:ext cx="6554788" cy="3688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681" y="380575"/>
            <a:ext cx="4210638" cy="609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0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05000"/>
            <a:ext cx="7315200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Текстово поле 3"/>
          <p:cNvSpPr txBox="1"/>
          <p:nvPr/>
        </p:nvSpPr>
        <p:spPr>
          <a:xfrm>
            <a:off x="5715000" y="533401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Значение </a:t>
            </a: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сигурността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>
                <a:solidFill>
                  <a:schemeClr val="bg1"/>
                </a:solidFill>
              </a:rPr>
              <a:t>уеб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приложенията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752600"/>
            <a:ext cx="4495800" cy="270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93700">
              <a:schemeClr val="accent1">
                <a:alpha val="40000"/>
              </a:schemeClr>
            </a:glow>
            <a:reflection blurRad="76200" stA="38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</p:pic>
      <p:sp>
        <p:nvSpPr>
          <p:cNvPr id="3" name="Текстово поле 2"/>
          <p:cNvSpPr txBox="1"/>
          <p:nvPr/>
        </p:nvSpPr>
        <p:spPr>
          <a:xfrm>
            <a:off x="1295400" y="5715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b="1" dirty="0" err="1"/>
              <a:t>Основни</a:t>
            </a:r>
            <a:r>
              <a:rPr lang="ru-RU" sz="2000" b="1" dirty="0"/>
              <a:t> подходи за </a:t>
            </a:r>
            <a:r>
              <a:rPr lang="ru-RU" sz="2000" b="1" dirty="0" err="1"/>
              <a:t>удостоверяване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1548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2628900" y="1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 err="1"/>
              <a:t>Типични</a:t>
            </a:r>
            <a:r>
              <a:rPr lang="ru-RU" sz="2400" b="1" dirty="0"/>
              <a:t> уязвимости и </a:t>
            </a:r>
            <a:r>
              <a:rPr lang="ru-RU" sz="2400" b="1" dirty="0" err="1"/>
              <a:t>добри</a:t>
            </a:r>
            <a:r>
              <a:rPr lang="ru-RU" sz="2400" b="1" dirty="0"/>
              <a:t> практики</a:t>
            </a:r>
            <a:r>
              <a:rPr lang="ru-RU" dirty="0"/>
              <a:t>	</a:t>
            </a:r>
            <a:endParaRPr lang="bg-BG" sz="28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41148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612138"/>
            <a:ext cx="4648200" cy="4388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78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1676400"/>
            <a:ext cx="9144000" cy="478536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2438400" y="533400"/>
            <a:ext cx="70866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Процес на оторизация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5770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2224087" y="762001"/>
            <a:ext cx="7696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	</a:t>
            </a:r>
            <a:r>
              <a:rPr lang="ru-RU" sz="2400" b="1" dirty="0" err="1"/>
              <a:t>Архитектурни</a:t>
            </a:r>
            <a:r>
              <a:rPr lang="ru-RU" sz="2400" b="1" dirty="0"/>
              <a:t> модели и </a:t>
            </a:r>
            <a:r>
              <a:rPr lang="ru-RU" sz="2400" b="1" dirty="0" err="1"/>
              <a:t>стандарти</a:t>
            </a:r>
            <a:endParaRPr lang="bg-BG" sz="2400" b="1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057400"/>
            <a:ext cx="7572375" cy="3638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64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7800"/>
            <a:ext cx="8420100" cy="520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Текстово поле 2"/>
          <p:cNvSpPr txBox="1"/>
          <p:nvPr/>
        </p:nvSpPr>
        <p:spPr>
          <a:xfrm>
            <a:off x="2590800" y="381001"/>
            <a:ext cx="71628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/>
              <a:t>Средства за </a:t>
            </a:r>
            <a:r>
              <a:rPr lang="ru-RU" sz="2400" b="1" dirty="0" err="1"/>
              <a:t>удостоверяване</a:t>
            </a:r>
            <a:r>
              <a:rPr lang="ru-RU" sz="2400" b="1" dirty="0"/>
              <a:t> и </a:t>
            </a:r>
            <a:r>
              <a:rPr lang="ru-RU" sz="2400" b="1" dirty="0" err="1"/>
              <a:t>оторизация</a:t>
            </a:r>
            <a:r>
              <a:rPr lang="ru-RU" sz="2400" b="1" dirty="0"/>
              <a:t> в </a:t>
            </a:r>
            <a:r>
              <a:rPr lang="ru-RU" sz="2400" b="1" dirty="0" err="1"/>
              <a:t>Django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9883926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231</TotalTime>
  <Words>788</Words>
  <Application>Microsoft Office PowerPoint</Application>
  <PresentationFormat>Widescreen</PresentationFormat>
  <Paragraphs>44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  <vt:lpstr> Въведение в уеб сигурността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Georgi Borikov</cp:lastModifiedBy>
  <cp:revision>17</cp:revision>
  <dcterms:created xsi:type="dcterms:W3CDTF">2006-08-16T00:00:00Z</dcterms:created>
  <dcterms:modified xsi:type="dcterms:W3CDTF">2025-05-16T09:08:55Z</dcterms:modified>
</cp:coreProperties>
</file>