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3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312" r:id="rId10"/>
    <p:sldId id="313" r:id="rId11"/>
    <p:sldId id="314" r:id="rId12"/>
  </p:sldIdLst>
  <p:sldSz cx="9144000" cy="5143500" type="screen16x9"/>
  <p:notesSz cx="6858000" cy="9144000"/>
  <p:embeddedFontLst>
    <p:embeddedFont>
      <p:font typeface="Play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311">
          <p15:clr>
            <a:srgbClr val="EA4335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ikol Djoleva" initials="ND" lastIdx="2" clrIdx="0">
    <p:extLst>
      <p:ext uri="{19B8F6BF-5375-455C-9EA6-DF929625EA0E}">
        <p15:presenceInfo xmlns:p15="http://schemas.microsoft.com/office/powerpoint/2012/main" userId="5e1bfafdef6237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E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2751F8-26ED-40FB-A1A7-51F79743C9E2}">
  <a:tblStyle styleId="{262751F8-26ED-40FB-A1A7-51F79743C9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547" autoAdjust="0"/>
  </p:normalViewPr>
  <p:slideViewPr>
    <p:cSldViewPr snapToGrid="0">
      <p:cViewPr varScale="1">
        <p:scale>
          <a:sx n="101" d="100"/>
          <a:sy n="101" d="100"/>
        </p:scale>
        <p:origin x="922" y="67"/>
      </p:cViewPr>
      <p:guideLst>
        <p:guide pos="5311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6" name="Google Shape;2646;gfd291ba3e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7" name="Google Shape;2647;gfd291ba3e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Уважаема г-жо Директор, уважаема комисия, уважаеми гости.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Аз съм Никол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Джолева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Темата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моят дипломен проект е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„Работа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валидиране на данни.“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дипломният проект разглеждаме използването на форми за събиране, валидиране и обработка на потребителски данни в уеб приложения, с фокус върху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Проектът включва теоретичен анализ на основните компоненти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както и сравнение с други алтернативни технологии, доказвайки избора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основен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722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bg-BG" dirty="0" smtClean="0"/>
              <a:t>Благодаря Ви за вниманието</a:t>
            </a:r>
          </a:p>
          <a:p>
            <a:pPr marL="158750" indent="0">
              <a:buNone/>
            </a:pPr>
            <a:r>
              <a:rPr lang="bg-BG" dirty="0" smtClean="0"/>
              <a:t>Ако</a:t>
            </a:r>
            <a:r>
              <a:rPr lang="bg-BG" baseline="0" dirty="0" smtClean="0"/>
              <a:t> имате въпроси съм готова да отговоря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205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" name="Google Shape;2652;g10a69f0788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3" name="Google Shape;2653;g10a69f0788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noProof="0" dirty="0" smtClean="0"/>
              <a:t>В</a:t>
            </a:r>
            <a:r>
              <a:rPr lang="bg-BG" baseline="0" noProof="0" dirty="0" smtClean="0"/>
              <a:t> д</a:t>
            </a:r>
            <a:r>
              <a:rPr lang="bg-BG" noProof="0" dirty="0" smtClean="0"/>
              <a:t>ипломният проект съм разгледала създаването на динамична уеб форма за онлайн магазин чрез използване на </a:t>
            </a:r>
            <a:r>
              <a:rPr lang="bg-BG" noProof="0" dirty="0" err="1" smtClean="0"/>
              <a:t>Django</a:t>
            </a:r>
            <a:r>
              <a:rPr lang="bg-BG" noProof="0" dirty="0" smtClean="0"/>
              <a:t> </a:t>
            </a:r>
            <a:r>
              <a:rPr lang="bg-BG" noProof="0" dirty="0" err="1" smtClean="0"/>
              <a:t>Forms</a:t>
            </a:r>
            <a:r>
              <a:rPr lang="bg-BG" noProof="0" dirty="0" smtClean="0"/>
              <a:t>.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Формите са ключов елемент в уеб приложенията, тъй като осигуряват комуникация между потребителя и системата – за регистрация, заявки и поръчки. 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bg-BG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2" name="Google Shape;2692;g10b651380e3_0_2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3" name="Google Shape;2693;g10b651380e3_0_2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Django </a:t>
            </a:r>
            <a:r>
              <a:rPr lang="bg-BG" dirty="0" smtClean="0"/>
              <a:t>е създаден с цел улесняване на разработката на сигурни уеб приложения чрез принципа "</a:t>
            </a:r>
            <a:r>
              <a:rPr lang="en-US" dirty="0" smtClean="0"/>
              <a:t>Don't Repeat Yourself" (DRY). Django </a:t>
            </a:r>
            <a:r>
              <a:rPr lang="bg-BG" dirty="0" smtClean="0"/>
              <a:t>използва архитектурата </a:t>
            </a:r>
            <a:r>
              <a:rPr lang="en-US" dirty="0" smtClean="0"/>
              <a:t>Model-Template-View (MTV), </a:t>
            </a:r>
            <a:r>
              <a:rPr lang="bg-BG" dirty="0" smtClean="0"/>
              <a:t>която осигурява ясно разделение на логиката в приложенията. 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10b651380e3_0_20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10b651380e3_0_20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представлява мощен инструмент за създаване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 валидиране на уеб форми. Те позволяват разработка на сигурни и добре структурирани форми без нужда от ръчно писане на HTML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JavaScript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богати възможности за персонализиране на формите чрез етикети, стойности по подразбиране,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уиджети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CSS стилове.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b651380e3_0_2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b651380e3_0_2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ModelForms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са специализиран вид форми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които автоматично се генерират на база на съществуващ модел (модел на база данни). 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g10aca425eb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4" name="Google Shape;2724;g10aca425eb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Валидирането на данни е ключова част от всяко уеб приложение, тъй като гарантира, че въведената от потребителя информация е коректна, логически допустима и безопасна за обработка.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предоставя автоматични и персонализирани механизми за валидация както в стандартни форми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), така и в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ModelForm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endParaRPr lang="en-US" sz="1100" b="0" i="0" u="none" strike="noStrike" cap="none" dirty="0" smtClean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g10a69f07881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7" name="Google Shape;2747;g10a69f07881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Основната използвана технология е </a:t>
            </a:r>
            <a:r>
              <a:rPr lang="bg-BG" sz="1100" b="1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– пълноценен уеб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фреймуърк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на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комбиниран с HTML, CSS и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Bootstrap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за визуализация на интерфейса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Изборът на технологии в дипломния проект е направен внимателно, с цел постигане на ефективност, сигурност, лесна поддръжка и възможност за бъдещо разширяване. 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1" name="Google Shape;2761;g10a69f07881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2" name="Google Shape;2762;g10a69f07881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В този раздел е направено сравнение между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и други популярни технологии. Сравнение с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Flask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Python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и</a:t>
            </a:r>
            <a:r>
              <a:rPr lang="bg-BG" sz="1100" b="0" i="0" u="none" strike="noStrike" cap="none" baseline="0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Laravel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(PHP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Целта е да се оцени доколко избраният инструмент (</a:t>
            </a:r>
            <a:r>
              <a:rPr lang="bg-BG" sz="1100" b="0" i="0" u="none" strike="noStrike" cap="none" dirty="0" err="1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Django</a:t>
            </a: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е подходящ спрямо алтернативите.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bg-BG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Дипломният проект съчетава теоретични познания и практически умения в създаването на уеб модул.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024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>
            <a:spLocks noGrp="1"/>
          </p:cNvSpPr>
          <p:nvPr>
            <p:ph type="title"/>
          </p:nvPr>
        </p:nvSpPr>
        <p:spPr>
          <a:xfrm>
            <a:off x="2206800" y="2374150"/>
            <a:ext cx="4730400" cy="6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65" name="Google Shape;65;p3"/>
          <p:cNvSpPr txBox="1">
            <a:spLocks noGrp="1"/>
          </p:cNvSpPr>
          <p:nvPr>
            <p:ph type="subTitle" idx="1"/>
          </p:nvPr>
        </p:nvSpPr>
        <p:spPr>
          <a:xfrm>
            <a:off x="3137400" y="3519025"/>
            <a:ext cx="28692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3"/>
          <p:cNvSpPr txBox="1">
            <a:spLocks noGrp="1"/>
          </p:cNvSpPr>
          <p:nvPr>
            <p:ph type="title" idx="2" hasCustomPrompt="1"/>
          </p:nvPr>
        </p:nvSpPr>
        <p:spPr>
          <a:xfrm>
            <a:off x="2206800" y="1223888"/>
            <a:ext cx="4730400" cy="8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7" name="Google Shape;67;p3"/>
          <p:cNvSpPr/>
          <p:nvPr/>
        </p:nvSpPr>
        <p:spPr>
          <a:xfrm rot="-2716073">
            <a:off x="207070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92764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3"/>
          <p:cNvGrpSpPr/>
          <p:nvPr/>
        </p:nvGrpSpPr>
        <p:grpSpPr>
          <a:xfrm>
            <a:off x="-1624871" y="-4592"/>
            <a:ext cx="5178842" cy="5178453"/>
            <a:chOff x="-1624871" y="-4592"/>
            <a:chExt cx="5178842" cy="5178453"/>
          </a:xfrm>
        </p:grpSpPr>
        <p:sp>
          <p:nvSpPr>
            <p:cNvPr id="77" name="Google Shape;77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 rot="-2716073">
              <a:off x="-851697" y="73898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3"/>
          <p:cNvSpPr/>
          <p:nvPr/>
        </p:nvSpPr>
        <p:spPr>
          <a:xfrm rot="-2716073">
            <a:off x="207058" y="4107647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3"/>
          <p:cNvSpPr/>
          <p:nvPr/>
        </p:nvSpPr>
        <p:spPr>
          <a:xfrm rot="-8083939" flipH="1">
            <a:off x="12612" y="120992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" name="Google Shape;81;p3"/>
          <p:cNvGrpSpPr/>
          <p:nvPr/>
        </p:nvGrpSpPr>
        <p:grpSpPr>
          <a:xfrm>
            <a:off x="-1064015" y="2306598"/>
            <a:ext cx="3021722" cy="3146276"/>
            <a:chOff x="-1064015" y="2306598"/>
            <a:chExt cx="3021722" cy="3146276"/>
          </a:xfrm>
        </p:grpSpPr>
        <p:sp>
          <p:nvSpPr>
            <p:cNvPr id="82" name="Google Shape;82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2716073">
              <a:off x="-731526" y="2981210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18938" y="2306598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86;p3"/>
          <p:cNvSpPr/>
          <p:nvPr/>
        </p:nvSpPr>
        <p:spPr>
          <a:xfrm>
            <a:off x="662964" y="106918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3"/>
          <p:cNvSpPr/>
          <p:nvPr/>
        </p:nvSpPr>
        <p:spPr>
          <a:xfrm>
            <a:off x="362076" y="-271875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8" name="Google Shape;88;p3"/>
          <p:cNvGrpSpPr/>
          <p:nvPr/>
        </p:nvGrpSpPr>
        <p:grpSpPr>
          <a:xfrm>
            <a:off x="758062" y="2741287"/>
            <a:ext cx="1247068" cy="1340554"/>
            <a:chOff x="758062" y="2741287"/>
            <a:chExt cx="1247068" cy="1340554"/>
          </a:xfrm>
        </p:grpSpPr>
        <p:sp>
          <p:nvSpPr>
            <p:cNvPr id="89" name="Google Shape;89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 rot="-2716073">
              <a:off x="940672" y="3017411"/>
              <a:ext cx="881848" cy="881792"/>
            </a:xfrm>
            <a:custGeom>
              <a:avLst/>
              <a:gdLst/>
              <a:ahLst/>
              <a:cxnLst/>
              <a:rect l="l" t="t" r="r" b="b"/>
              <a:pathLst>
                <a:path w="15866" h="15865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1324501" y="2741287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592751" y="383151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"/>
          <p:cNvSpPr/>
          <p:nvPr/>
        </p:nvSpPr>
        <p:spPr>
          <a:xfrm rot="-5400000">
            <a:off x="1128212" y="342898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 rot="-5400000">
            <a:off x="1128212" y="4031264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 rot="-5400000">
            <a:off x="1128212" y="3830506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 rot="-5400000">
            <a:off x="1128212" y="362974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"/>
          <p:cNvSpPr/>
          <p:nvPr/>
        </p:nvSpPr>
        <p:spPr>
          <a:xfrm rot="8083927">
            <a:off x="8055138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"/>
          <p:cNvSpPr/>
          <p:nvPr/>
        </p:nvSpPr>
        <p:spPr>
          <a:xfrm rot="10800000">
            <a:off x="8440836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3"/>
          <p:cNvGrpSpPr/>
          <p:nvPr/>
        </p:nvGrpSpPr>
        <p:grpSpPr>
          <a:xfrm>
            <a:off x="5590029" y="-11612"/>
            <a:ext cx="5178842" cy="5178453"/>
            <a:chOff x="5590029" y="-11612"/>
            <a:chExt cx="5178842" cy="5178453"/>
          </a:xfrm>
        </p:grpSpPr>
        <p:sp>
          <p:nvSpPr>
            <p:cNvPr id="110" name="Google Shape;110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 rot="8083927">
              <a:off x="6363203" y="731965"/>
              <a:ext cx="3632494" cy="3691299"/>
            </a:xfrm>
            <a:custGeom>
              <a:avLst/>
              <a:gdLst/>
              <a:ahLst/>
              <a:cxnLst/>
              <a:rect l="l" t="t" r="r" b="b"/>
              <a:pathLst>
                <a:path w="65355" h="66413" fill="none" extrusionOk="0">
                  <a:moveTo>
                    <a:pt x="1" y="66412"/>
                  </a:moveTo>
                  <a:lnTo>
                    <a:pt x="37290" y="29123"/>
                  </a:lnTo>
                  <a:lnTo>
                    <a:pt x="45844" y="29123"/>
                  </a:lnTo>
                  <a:lnTo>
                    <a:pt x="58939" y="16048"/>
                  </a:lnTo>
                  <a:lnTo>
                    <a:pt x="58939" y="6436"/>
                  </a:lnTo>
                  <a:lnTo>
                    <a:pt x="6535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" name="Google Shape;112;p3"/>
          <p:cNvSpPr/>
          <p:nvPr/>
        </p:nvSpPr>
        <p:spPr>
          <a:xfrm rot="8083927">
            <a:off x="7321480" y="1263046"/>
            <a:ext cx="881848" cy="881792"/>
          </a:xfrm>
          <a:custGeom>
            <a:avLst/>
            <a:gdLst/>
            <a:ahLst/>
            <a:cxnLst/>
            <a:rect l="l" t="t" r="r" b="b"/>
            <a:pathLst>
              <a:path w="15866" h="15865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3"/>
          <p:cNvSpPr/>
          <p:nvPr/>
        </p:nvSpPr>
        <p:spPr>
          <a:xfrm rot="8083927">
            <a:off x="8055150" y="172755"/>
            <a:ext cx="881792" cy="881848"/>
          </a:xfrm>
          <a:custGeom>
            <a:avLst/>
            <a:gdLst/>
            <a:ahLst/>
            <a:cxnLst/>
            <a:rect l="l" t="t" r="r" b="b"/>
            <a:pathLst>
              <a:path w="15865" h="15866" fill="none" extrusionOk="0">
                <a:moveTo>
                  <a:pt x="0" y="15865"/>
                </a:moveTo>
                <a:lnTo>
                  <a:pt x="15865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"/>
          <p:cNvSpPr/>
          <p:nvPr/>
        </p:nvSpPr>
        <p:spPr>
          <a:xfrm rot="2716061" flipH="1">
            <a:off x="8054209" y="4352995"/>
            <a:ext cx="1077180" cy="688261"/>
          </a:xfrm>
          <a:custGeom>
            <a:avLst/>
            <a:gdLst/>
            <a:ahLst/>
            <a:cxnLst/>
            <a:rect l="l" t="t" r="r" b="b"/>
            <a:pathLst>
              <a:path w="17149" h="10957" fill="none" extrusionOk="0">
                <a:moveTo>
                  <a:pt x="0" y="10957"/>
                </a:moveTo>
                <a:lnTo>
                  <a:pt x="10957" y="0"/>
                </a:lnTo>
                <a:lnTo>
                  <a:pt x="17148" y="0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miter lim="20365"/>
            <a:headEnd type="none" w="sm" len="sm"/>
            <a:tailEnd type="none" w="sm" len="sm"/>
          </a:ln>
          <a:effectLst>
            <a:outerShdw blurRad="128588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5" name="Google Shape;115;p3"/>
          <p:cNvGrpSpPr/>
          <p:nvPr/>
        </p:nvGrpSpPr>
        <p:grpSpPr>
          <a:xfrm>
            <a:off x="7186293" y="-290625"/>
            <a:ext cx="3021722" cy="3146276"/>
            <a:chOff x="7186293" y="-290625"/>
            <a:chExt cx="3021722" cy="3146276"/>
          </a:xfrm>
        </p:grpSpPr>
        <p:sp>
          <p:nvSpPr>
            <p:cNvPr id="116" name="Google Shape;116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 rot="8083927">
              <a:off x="7518781" y="26232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 rot="10800000">
              <a:off x="8474463" y="2705051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0" name="Google Shape;120;p3"/>
          <p:cNvSpPr/>
          <p:nvPr/>
        </p:nvSpPr>
        <p:spPr>
          <a:xfrm rot="10800000">
            <a:off x="8370636" y="3982661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3"/>
          <p:cNvSpPr/>
          <p:nvPr/>
        </p:nvSpPr>
        <p:spPr>
          <a:xfrm rot="10800000">
            <a:off x="8671524" y="5323724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3"/>
          <p:cNvSpPr/>
          <p:nvPr/>
        </p:nvSpPr>
        <p:spPr>
          <a:xfrm rot="10800000">
            <a:off x="7709099" y="2310562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3"/>
          <p:cNvSpPr/>
          <p:nvPr/>
        </p:nvSpPr>
        <p:spPr>
          <a:xfrm rot="10800000">
            <a:off x="8440849" y="1220338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"/>
          <p:cNvSpPr/>
          <p:nvPr/>
        </p:nvSpPr>
        <p:spPr>
          <a:xfrm rot="5400000">
            <a:off x="7898265" y="1615737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"/>
          <p:cNvSpPr/>
          <p:nvPr/>
        </p:nvSpPr>
        <p:spPr>
          <a:xfrm rot="5400000">
            <a:off x="7898265" y="1013462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"/>
          <p:cNvSpPr/>
          <p:nvPr/>
        </p:nvSpPr>
        <p:spPr>
          <a:xfrm rot="5400000">
            <a:off x="7898265" y="1214220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"/>
          <p:cNvSpPr/>
          <p:nvPr/>
        </p:nvSpPr>
        <p:spPr>
          <a:xfrm rot="5400000">
            <a:off x="7898265" y="1414979"/>
            <a:ext cx="117523" cy="117523"/>
          </a:xfrm>
          <a:custGeom>
            <a:avLst/>
            <a:gdLst/>
            <a:ahLst/>
            <a:cxnLst/>
            <a:rect l="l" t="t" r="r" b="b"/>
            <a:pathLst>
              <a:path w="1630" h="1630" extrusionOk="0">
                <a:moveTo>
                  <a:pt x="1" y="0"/>
                </a:moveTo>
                <a:lnTo>
                  <a:pt x="1" y="1629"/>
                </a:lnTo>
                <a:lnTo>
                  <a:pt x="1630" y="1629"/>
                </a:lnTo>
                <a:lnTo>
                  <a:pt x="163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457200" dist="19050" algn="bl" rotWithShape="0">
              <a:schemeClr val="accent1">
                <a:alpha val="7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3" name="Google Shape;1693;p27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694" name="Google Shape;1694;p27"/>
          <p:cNvSpPr txBox="1">
            <a:spLocks noGrp="1"/>
          </p:cNvSpPr>
          <p:nvPr>
            <p:ph type="subTitle" idx="1"/>
          </p:nvPr>
        </p:nvSpPr>
        <p:spPr>
          <a:xfrm>
            <a:off x="86562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5" name="Google Shape;1695;p27"/>
          <p:cNvSpPr txBox="1">
            <a:spLocks noGrp="1"/>
          </p:cNvSpPr>
          <p:nvPr>
            <p:ph type="subTitle" idx="2"/>
          </p:nvPr>
        </p:nvSpPr>
        <p:spPr>
          <a:xfrm>
            <a:off x="86562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6" name="Google Shape;1696;p27"/>
          <p:cNvSpPr txBox="1">
            <a:spLocks noGrp="1"/>
          </p:cNvSpPr>
          <p:nvPr>
            <p:ph type="subTitle" idx="3"/>
          </p:nvPr>
        </p:nvSpPr>
        <p:spPr>
          <a:xfrm>
            <a:off x="5963872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7" name="Google Shape;1697;p27"/>
          <p:cNvSpPr txBox="1">
            <a:spLocks noGrp="1"/>
          </p:cNvSpPr>
          <p:nvPr>
            <p:ph type="subTitle" idx="4"/>
          </p:nvPr>
        </p:nvSpPr>
        <p:spPr>
          <a:xfrm>
            <a:off x="5963872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1698" name="Google Shape;1698;p27"/>
          <p:cNvSpPr txBox="1">
            <a:spLocks noGrp="1"/>
          </p:cNvSpPr>
          <p:nvPr>
            <p:ph type="subTitle" idx="5"/>
          </p:nvPr>
        </p:nvSpPr>
        <p:spPr>
          <a:xfrm>
            <a:off x="3414747" y="32156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9" name="Google Shape;1699;p27"/>
          <p:cNvSpPr txBox="1">
            <a:spLocks noGrp="1"/>
          </p:cNvSpPr>
          <p:nvPr>
            <p:ph type="subTitle" idx="6"/>
          </p:nvPr>
        </p:nvSpPr>
        <p:spPr>
          <a:xfrm>
            <a:off x="3414747" y="2804315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grpSp>
        <p:nvGrpSpPr>
          <p:cNvPr id="1700" name="Google Shape;1700;p27"/>
          <p:cNvGrpSpPr/>
          <p:nvPr/>
        </p:nvGrpSpPr>
        <p:grpSpPr>
          <a:xfrm flipH="1">
            <a:off x="8513002" y="2185426"/>
            <a:ext cx="4088811" cy="4088811"/>
            <a:chOff x="-3640848" y="2185426"/>
            <a:chExt cx="4088811" cy="4088811"/>
          </a:xfrm>
        </p:grpSpPr>
        <p:sp>
          <p:nvSpPr>
            <p:cNvPr id="1701" name="Google Shape;1701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7"/>
            <p:cNvSpPr/>
            <p:nvPr/>
          </p:nvSpPr>
          <p:spPr>
            <a:xfrm flipH="1">
              <a:off x="-3640848" y="21854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03" name="Google Shape;1703;p27"/>
          <p:cNvGrpSpPr/>
          <p:nvPr/>
        </p:nvGrpSpPr>
        <p:grpSpPr>
          <a:xfrm rot="10800000" flipH="1">
            <a:off x="6545988" y="-10429089"/>
            <a:ext cx="3769563" cy="11358057"/>
            <a:chOff x="-2722250" y="-1079764"/>
            <a:chExt cx="3769563" cy="11358057"/>
          </a:xfrm>
        </p:grpSpPr>
        <p:sp>
          <p:nvSpPr>
            <p:cNvPr id="1704" name="Google Shape;1704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2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2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2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2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8" name="Google Shape;1718;p27"/>
          <p:cNvGrpSpPr/>
          <p:nvPr/>
        </p:nvGrpSpPr>
        <p:grpSpPr>
          <a:xfrm rot="-5400000" flipH="1">
            <a:off x="-975725" y="4666451"/>
            <a:ext cx="4222888" cy="4088811"/>
            <a:chOff x="8129425" y="2555026"/>
            <a:chExt cx="4222888" cy="4088811"/>
          </a:xfrm>
        </p:grpSpPr>
        <p:sp>
          <p:nvSpPr>
            <p:cNvPr id="1719" name="Google Shape;1719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7" name="Google Shape;1727;p27"/>
          <p:cNvGrpSpPr/>
          <p:nvPr/>
        </p:nvGrpSpPr>
        <p:grpSpPr>
          <a:xfrm rot="10800000" flipH="1">
            <a:off x="-1117356" y="-1084598"/>
            <a:ext cx="1982975" cy="2013575"/>
            <a:chOff x="746900" y="-550225"/>
            <a:chExt cx="1982975" cy="2013575"/>
          </a:xfrm>
        </p:grpSpPr>
        <p:sp>
          <p:nvSpPr>
            <p:cNvPr id="1728" name="Google Shape;1728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1729" name="Google Shape;1729;p27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4" name="Google Shape;2464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2465" name="Google Shape;2465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466" name="Google Shape;2466;p35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2467" name="Google Shape;2467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5" name="Google Shape;2475;p35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2476" name="Google Shape;2476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0" name="Google Shape;2490;p35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2491" name="Google Shape;2491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5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5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5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5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0" name="Google Shape;2500;p35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2501" name="Google Shape;2501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5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5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5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5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9" name="Google Shape;2509;p35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2510" name="Google Shape;2510;p35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11" name="Google Shape;2511;p35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2512" name="Google Shape;2512;p35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2513" name="Google Shape;2513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4" name="Google Shape;2514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5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6" name="Google Shape;2516;p35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7" name="Google Shape;2517;p35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2518" name="Google Shape;2518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19" name="Google Shape;2519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5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21" name="Google Shape;2521;p35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24" name="Google Shape;2524;p36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525" name="Google Shape;2525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9" name="Google Shape;2539;p36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540" name="Google Shape;2540;p36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1" name="Google Shape;2541;p36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6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6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544" name="Google Shape;2544;p36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6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6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8" name="Google Shape;2548;p36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549" name="Google Shape;2549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3" name="Google Shape;2563;p36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564" name="Google Shape;2564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6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0" name="Google Shape;2620;p36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621" name="Google Shape;2621;p36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2622" name="Google Shape;2622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4" name="Google Shape;2624;p36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625" name="Google Shape;2625;p36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26" name="Google Shape;2626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7" name="Google Shape;2627;p36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"/>
          <p:cNvSpPr txBox="1">
            <a:spLocks noGrp="1"/>
          </p:cNvSpPr>
          <p:nvPr>
            <p:ph type="body" idx="1"/>
          </p:nvPr>
        </p:nvSpPr>
        <p:spPr>
          <a:xfrm>
            <a:off x="713225" y="1199000"/>
            <a:ext cx="7717500" cy="33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31" name="Google Shape;131;p4"/>
          <p:cNvGrpSpPr/>
          <p:nvPr/>
        </p:nvGrpSpPr>
        <p:grpSpPr>
          <a:xfrm>
            <a:off x="-3170262" y="3452177"/>
            <a:ext cx="3721951" cy="12135923"/>
            <a:chOff x="-3170262" y="3452177"/>
            <a:chExt cx="3721951" cy="12135923"/>
          </a:xfrm>
        </p:grpSpPr>
        <p:sp>
          <p:nvSpPr>
            <p:cNvPr id="132" name="Google Shape;132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4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189" name="Google Shape;189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" name="Google Shape;243;p4"/>
          <p:cNvGrpSpPr/>
          <p:nvPr/>
        </p:nvGrpSpPr>
        <p:grpSpPr>
          <a:xfrm>
            <a:off x="-1081045" y="-1072813"/>
            <a:ext cx="3021722" cy="3146276"/>
            <a:chOff x="-1081045" y="-1072813"/>
            <a:chExt cx="3021722" cy="3146276"/>
          </a:xfrm>
        </p:grpSpPr>
        <p:sp>
          <p:nvSpPr>
            <p:cNvPr id="244" name="Google Shape;244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 rot="8083927">
              <a:off x="-160775" y="-609433"/>
              <a:ext cx="881792" cy="881848"/>
            </a:xfrm>
            <a:custGeom>
              <a:avLst/>
              <a:gdLst/>
              <a:ahLst/>
              <a:cxnLst/>
              <a:rect l="l" t="t" r="r" b="b"/>
              <a:pathLst>
                <a:path w="15865" h="15866" fill="none" extrusionOk="0">
                  <a:moveTo>
                    <a:pt x="0" y="15865"/>
                  </a:moveTo>
                  <a:lnTo>
                    <a:pt x="15865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227276" y="438150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 rot="8083927">
              <a:off x="-748556" y="-519859"/>
              <a:ext cx="2356744" cy="1918711"/>
            </a:xfrm>
            <a:custGeom>
              <a:avLst/>
              <a:gdLst/>
              <a:ahLst/>
              <a:cxnLst/>
              <a:rect l="l" t="t" r="r" b="b"/>
              <a:pathLst>
                <a:path w="42402" h="34521" fill="none" extrusionOk="0">
                  <a:moveTo>
                    <a:pt x="0" y="34520"/>
                  </a:moveTo>
                  <a:lnTo>
                    <a:pt x="24093" y="10428"/>
                  </a:lnTo>
                  <a:lnTo>
                    <a:pt x="31954" y="10428"/>
                  </a:lnTo>
                  <a:lnTo>
                    <a:pt x="424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204813" y="1922863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5"/>
          <p:cNvSpPr txBox="1">
            <a:spLocks noGrp="1"/>
          </p:cNvSpPr>
          <p:nvPr>
            <p:ph type="subTitle" idx="1"/>
          </p:nvPr>
        </p:nvSpPr>
        <p:spPr>
          <a:xfrm>
            <a:off x="192817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5"/>
          <p:cNvSpPr txBox="1">
            <a:spLocks noGrp="1"/>
          </p:cNvSpPr>
          <p:nvPr>
            <p:ph type="subTitle" idx="2"/>
          </p:nvPr>
        </p:nvSpPr>
        <p:spPr>
          <a:xfrm>
            <a:off x="192817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6" name="Google Shape;256;p5"/>
          <p:cNvSpPr txBox="1">
            <a:spLocks noGrp="1"/>
          </p:cNvSpPr>
          <p:nvPr>
            <p:ph type="subTitle" idx="3"/>
          </p:nvPr>
        </p:nvSpPr>
        <p:spPr>
          <a:xfrm>
            <a:off x="4901325" y="3411591"/>
            <a:ext cx="2314500" cy="7845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5"/>
          <p:cNvSpPr txBox="1">
            <a:spLocks noGrp="1"/>
          </p:cNvSpPr>
          <p:nvPr>
            <p:ph type="subTitle" idx="4"/>
          </p:nvPr>
        </p:nvSpPr>
        <p:spPr>
          <a:xfrm>
            <a:off x="4901325" y="2954153"/>
            <a:ext cx="2314500" cy="3813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Play"/>
              <a:buNone/>
              <a:defRPr sz="2000" b="1"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258" name="Google Shape;258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259" name="Google Shape;259;p5"/>
          <p:cNvGrpSpPr/>
          <p:nvPr/>
        </p:nvGrpSpPr>
        <p:grpSpPr>
          <a:xfrm>
            <a:off x="-2459612" y="638961"/>
            <a:ext cx="3769563" cy="11358057"/>
            <a:chOff x="-2722250" y="-1079764"/>
            <a:chExt cx="3769563" cy="11358057"/>
          </a:xfrm>
        </p:grpSpPr>
        <p:sp>
          <p:nvSpPr>
            <p:cNvPr id="260" name="Google Shape;260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5"/>
          <p:cNvGrpSpPr/>
          <p:nvPr/>
        </p:nvGrpSpPr>
        <p:grpSpPr>
          <a:xfrm>
            <a:off x="-444950" y="2746461"/>
            <a:ext cx="1158175" cy="2819114"/>
            <a:chOff x="-444950" y="2746461"/>
            <a:chExt cx="1158175" cy="2819114"/>
          </a:xfrm>
        </p:grpSpPr>
        <p:sp>
          <p:nvSpPr>
            <p:cNvPr id="275" name="Google Shape;275;p5"/>
            <p:cNvSpPr/>
            <p:nvPr/>
          </p:nvSpPr>
          <p:spPr>
            <a:xfrm>
              <a:off x="248038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6" name="Google Shape;276;p5"/>
            <p:cNvSpPr/>
            <p:nvPr/>
          </p:nvSpPr>
          <p:spPr>
            <a:xfrm>
              <a:off x="-438775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5"/>
            <p:cNvSpPr/>
            <p:nvPr/>
          </p:nvSpPr>
          <p:spPr>
            <a:xfrm>
              <a:off x="-254275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5"/>
            <p:cNvSpPr/>
            <p:nvPr/>
          </p:nvSpPr>
          <p:spPr>
            <a:xfrm>
              <a:off x="241863" y="2856850"/>
              <a:ext cx="267975" cy="1554325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279" name="Google Shape;279;p5"/>
            <p:cNvSpPr/>
            <p:nvPr/>
          </p:nvSpPr>
          <p:spPr>
            <a:xfrm>
              <a:off x="-444950" y="4411175"/>
              <a:ext cx="1152000" cy="11544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5"/>
            <p:cNvSpPr/>
            <p:nvPr/>
          </p:nvSpPr>
          <p:spPr>
            <a:xfrm>
              <a:off x="-260450" y="4596125"/>
              <a:ext cx="783000" cy="7845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5"/>
            <p:cNvSpPr/>
            <p:nvPr/>
          </p:nvSpPr>
          <p:spPr>
            <a:xfrm>
              <a:off x="189739" y="2746461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5"/>
          <p:cNvGrpSpPr/>
          <p:nvPr/>
        </p:nvGrpSpPr>
        <p:grpSpPr>
          <a:xfrm>
            <a:off x="8118013" y="1690211"/>
            <a:ext cx="3769563" cy="11358057"/>
            <a:chOff x="-2722250" y="-1079764"/>
            <a:chExt cx="3769563" cy="11358057"/>
          </a:xfrm>
        </p:grpSpPr>
        <p:sp>
          <p:nvSpPr>
            <p:cNvPr id="284" name="Google Shape;284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5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5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5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5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5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5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5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8" name="Google Shape;298;p5"/>
          <p:cNvGrpSpPr/>
          <p:nvPr/>
        </p:nvGrpSpPr>
        <p:grpSpPr>
          <a:xfrm rot="-5400000" flipH="1">
            <a:off x="14326746" y="-8155174"/>
            <a:ext cx="5570272" cy="18162622"/>
            <a:chOff x="-3170262" y="3452177"/>
            <a:chExt cx="3721951" cy="12135923"/>
          </a:xfrm>
        </p:grpSpPr>
        <p:sp>
          <p:nvSpPr>
            <p:cNvPr id="299" name="Google Shape;299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5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5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5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5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5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5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5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5" name="Google Shape;355;p5"/>
          <p:cNvSpPr/>
          <p:nvPr/>
        </p:nvSpPr>
        <p:spPr>
          <a:xfrm rot="10800000">
            <a:off x="7982776" y="-544214"/>
            <a:ext cx="267975" cy="1554325"/>
          </a:xfrm>
          <a:custGeom>
            <a:avLst/>
            <a:gdLst/>
            <a:ahLst/>
            <a:cxnLst/>
            <a:rect l="l" t="t" r="r" b="b"/>
            <a:pathLst>
              <a:path w="10719" h="62173" extrusionOk="0">
                <a:moveTo>
                  <a:pt x="0" y="0"/>
                </a:moveTo>
                <a:lnTo>
                  <a:pt x="0" y="51453"/>
                </a:lnTo>
                <a:lnTo>
                  <a:pt x="10719" y="62173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grpSp>
        <p:nvGrpSpPr>
          <p:cNvPr id="356" name="Google Shape;356;p5"/>
          <p:cNvGrpSpPr/>
          <p:nvPr/>
        </p:nvGrpSpPr>
        <p:grpSpPr>
          <a:xfrm>
            <a:off x="8342610" y="-1257510"/>
            <a:ext cx="1632765" cy="4501735"/>
            <a:chOff x="8342610" y="-1257510"/>
            <a:chExt cx="1632765" cy="4501735"/>
          </a:xfrm>
        </p:grpSpPr>
        <p:sp>
          <p:nvSpPr>
            <p:cNvPr id="357" name="Google Shape;357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59" name="Google Shape;359;p5"/>
            <p:cNvSpPr/>
            <p:nvPr/>
          </p:nvSpPr>
          <p:spPr>
            <a:xfrm rot="10800000">
              <a:off x="8342610" y="-1257510"/>
              <a:ext cx="531689" cy="3083936"/>
            </a:xfrm>
            <a:custGeom>
              <a:avLst/>
              <a:gdLst/>
              <a:ahLst/>
              <a:cxnLst/>
              <a:rect l="l" t="t" r="r" b="b"/>
              <a:pathLst>
                <a:path w="10719" h="62173" extrusionOk="0">
                  <a:moveTo>
                    <a:pt x="0" y="0"/>
                  </a:moveTo>
                  <a:lnTo>
                    <a:pt x="0" y="51453"/>
                  </a:lnTo>
                  <a:lnTo>
                    <a:pt x="10719" y="6217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360" name="Google Shape;360;p5"/>
            <p:cNvSpPr/>
            <p:nvPr/>
          </p:nvSpPr>
          <p:spPr>
            <a:xfrm>
              <a:off x="8560275" y="1826425"/>
              <a:ext cx="1415100" cy="1417800"/>
            </a:xfrm>
            <a:prstGeom prst="rect">
              <a:avLst/>
            </a:pr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1" name="Google Shape;361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5"/>
          <p:cNvSpPr/>
          <p:nvPr/>
        </p:nvSpPr>
        <p:spPr>
          <a:xfrm rot="10800000">
            <a:off x="8193774" y="1010100"/>
            <a:ext cx="110400" cy="1104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65" name="Google Shape;365;p6"/>
          <p:cNvGrpSpPr/>
          <p:nvPr/>
        </p:nvGrpSpPr>
        <p:grpSpPr>
          <a:xfrm>
            <a:off x="8681163" y="-2011948"/>
            <a:ext cx="3721951" cy="12135923"/>
            <a:chOff x="-3170262" y="3452177"/>
            <a:chExt cx="3721951" cy="12135923"/>
          </a:xfrm>
        </p:grpSpPr>
        <p:sp>
          <p:nvSpPr>
            <p:cNvPr id="366" name="Google Shape;366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6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6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6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6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6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6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6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6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6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6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6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6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6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6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6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6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6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6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6"/>
          <p:cNvGrpSpPr/>
          <p:nvPr/>
        </p:nvGrpSpPr>
        <p:grpSpPr>
          <a:xfrm>
            <a:off x="-3325500" y="-70089"/>
            <a:ext cx="3769563" cy="11358057"/>
            <a:chOff x="-2722250" y="-1079764"/>
            <a:chExt cx="3769563" cy="11358057"/>
          </a:xfrm>
        </p:grpSpPr>
        <p:sp>
          <p:nvSpPr>
            <p:cNvPr id="421" name="Google Shape;421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6"/>
          <p:cNvGrpSpPr/>
          <p:nvPr/>
        </p:nvGrpSpPr>
        <p:grpSpPr>
          <a:xfrm rot="10800000">
            <a:off x="614519" y="-1255848"/>
            <a:ext cx="1982975" cy="2013575"/>
            <a:chOff x="746900" y="-550225"/>
            <a:chExt cx="1982975" cy="2013575"/>
          </a:xfrm>
        </p:grpSpPr>
        <p:sp>
          <p:nvSpPr>
            <p:cNvPr id="436" name="Google Shape;436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dist="19050" algn="bl" rotWithShape="0">
                <a:schemeClr val="accent1"/>
              </a:outerShdw>
            </a:effectLst>
          </p:spPr>
        </p:sp>
        <p:sp>
          <p:nvSpPr>
            <p:cNvPr id="437" name="Google Shape;437;p6"/>
            <p:cNvSpPr/>
            <p:nvPr/>
          </p:nvSpPr>
          <p:spPr>
            <a:xfrm>
              <a:off x="746900" y="1312750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2579275" y="-55022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857425" y="-430200"/>
              <a:ext cx="1746850" cy="1775450"/>
            </a:xfrm>
            <a:custGeom>
              <a:avLst/>
              <a:gdLst/>
              <a:ahLst/>
              <a:cxnLst/>
              <a:rect l="l" t="t" r="r" b="b"/>
              <a:pathLst>
                <a:path w="69874" h="71018" extrusionOk="0">
                  <a:moveTo>
                    <a:pt x="0" y="71018"/>
                  </a:moveTo>
                  <a:lnTo>
                    <a:pt x="23258" y="47640"/>
                  </a:lnTo>
                  <a:lnTo>
                    <a:pt x="21067" y="32258"/>
                  </a:lnTo>
                  <a:lnTo>
                    <a:pt x="36760" y="15827"/>
                  </a:lnTo>
                  <a:lnTo>
                    <a:pt x="53571" y="15803"/>
                  </a:lnTo>
                  <a:lnTo>
                    <a:pt x="6987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7"/>
          <p:cNvGrpSpPr/>
          <p:nvPr/>
        </p:nvGrpSpPr>
        <p:grpSpPr>
          <a:xfrm rot="5400000">
            <a:off x="2682300" y="624611"/>
            <a:ext cx="3769563" cy="11358057"/>
            <a:chOff x="-2722250" y="-1079764"/>
            <a:chExt cx="3769563" cy="11358057"/>
          </a:xfrm>
        </p:grpSpPr>
        <p:sp>
          <p:nvSpPr>
            <p:cNvPr id="442" name="Google Shape;442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7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7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7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7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7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7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7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6" name="Google Shape;456;p7"/>
          <p:cNvGrpSpPr/>
          <p:nvPr/>
        </p:nvGrpSpPr>
        <p:grpSpPr>
          <a:xfrm>
            <a:off x="8129425" y="-110899"/>
            <a:ext cx="4222888" cy="4088811"/>
            <a:chOff x="8129425" y="2555026"/>
            <a:chExt cx="4222888" cy="4088811"/>
          </a:xfrm>
        </p:grpSpPr>
        <p:sp>
          <p:nvSpPr>
            <p:cNvPr id="457" name="Google Shape;457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7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7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7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7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5" name="Google Shape;465;p7"/>
          <p:cNvGrpSpPr/>
          <p:nvPr/>
        </p:nvGrpSpPr>
        <p:grpSpPr>
          <a:xfrm>
            <a:off x="-2635762" y="-5215852"/>
            <a:ext cx="3769563" cy="11358057"/>
            <a:chOff x="-2635762" y="-5215852"/>
            <a:chExt cx="3769563" cy="11358057"/>
          </a:xfrm>
        </p:grpSpPr>
        <p:sp>
          <p:nvSpPr>
            <p:cNvPr id="466" name="Google Shape;466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7"/>
            <p:cNvSpPr/>
            <p:nvPr/>
          </p:nvSpPr>
          <p:spPr>
            <a:xfrm rot="5400000">
              <a:off x="-6386165" y="-1378056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7"/>
            <p:cNvSpPr/>
            <p:nvPr/>
          </p:nvSpPr>
          <p:spPr>
            <a:xfrm rot="5400000">
              <a:off x="-2635762" y="130959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7"/>
            <p:cNvSpPr/>
            <p:nvPr/>
          </p:nvSpPr>
          <p:spPr>
            <a:xfrm rot="5400000">
              <a:off x="-3778267" y="-894847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7"/>
            <p:cNvSpPr/>
            <p:nvPr/>
          </p:nvSpPr>
          <p:spPr>
            <a:xfrm rot="5400000">
              <a:off x="-278550" y="-342936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7"/>
            <p:cNvSpPr/>
            <p:nvPr/>
          </p:nvSpPr>
          <p:spPr>
            <a:xfrm rot="5400000">
              <a:off x="865641" y="3403635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7"/>
            <p:cNvSpPr/>
            <p:nvPr/>
          </p:nvSpPr>
          <p:spPr>
            <a:xfrm rot="5400000">
              <a:off x="-524774" y="5874058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7"/>
            <p:cNvSpPr/>
            <p:nvPr/>
          </p:nvSpPr>
          <p:spPr>
            <a:xfrm rot="5400000">
              <a:off x="-1442898" y="5623877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7"/>
            <p:cNvSpPr/>
            <p:nvPr/>
          </p:nvSpPr>
          <p:spPr>
            <a:xfrm rot="5400000">
              <a:off x="444111" y="1719457"/>
              <a:ext cx="415976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2" name="Google Shape;482;p7"/>
          <p:cNvSpPr txBox="1">
            <a:spLocks noGrp="1"/>
          </p:cNvSpPr>
          <p:nvPr>
            <p:ph type="title"/>
          </p:nvPr>
        </p:nvSpPr>
        <p:spPr>
          <a:xfrm>
            <a:off x="1690050" y="438850"/>
            <a:ext cx="5763900" cy="11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7"/>
          <p:cNvSpPr txBox="1">
            <a:spLocks noGrp="1"/>
          </p:cNvSpPr>
          <p:nvPr>
            <p:ph type="body" idx="1"/>
          </p:nvPr>
        </p:nvSpPr>
        <p:spPr>
          <a:xfrm>
            <a:off x="2541150" y="2050375"/>
            <a:ext cx="4061700" cy="19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9"/>
          <p:cNvSpPr txBox="1">
            <a:spLocks noGrp="1"/>
          </p:cNvSpPr>
          <p:nvPr>
            <p:ph type="title"/>
          </p:nvPr>
        </p:nvSpPr>
        <p:spPr>
          <a:xfrm>
            <a:off x="2344500" y="1378869"/>
            <a:ext cx="44550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536" name="Google Shape;536;p9"/>
          <p:cNvSpPr txBox="1">
            <a:spLocks noGrp="1"/>
          </p:cNvSpPr>
          <p:nvPr>
            <p:ph type="subTitle" idx="1"/>
          </p:nvPr>
        </p:nvSpPr>
        <p:spPr>
          <a:xfrm>
            <a:off x="2549400" y="2544981"/>
            <a:ext cx="4045200" cy="12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537" name="Google Shape;537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cxnSp>
        <p:nvCxnSpPr>
          <p:cNvPr id="538" name="Google Shape;538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39" name="Google Shape;539;p9"/>
          <p:cNvGrpSpPr/>
          <p:nvPr/>
        </p:nvGrpSpPr>
        <p:grpSpPr>
          <a:xfrm flipH="1">
            <a:off x="-2783025" y="2555026"/>
            <a:ext cx="4222888" cy="4088811"/>
            <a:chOff x="8129425" y="2555026"/>
            <a:chExt cx="4222888" cy="4088811"/>
          </a:xfrm>
        </p:grpSpPr>
        <p:sp>
          <p:nvSpPr>
            <p:cNvPr id="540" name="Google Shape;540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8" name="Google Shape;548;p9"/>
          <p:cNvGrpSpPr/>
          <p:nvPr/>
        </p:nvGrpSpPr>
        <p:grpSpPr>
          <a:xfrm flipH="1">
            <a:off x="-2986745" y="907371"/>
            <a:ext cx="3769563" cy="11358057"/>
            <a:chOff x="-2722250" y="-1079764"/>
            <a:chExt cx="3769563" cy="11358057"/>
          </a:xfrm>
        </p:grpSpPr>
        <p:sp>
          <p:nvSpPr>
            <p:cNvPr id="549" name="Google Shape;549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3" name="Google Shape;563;p9"/>
          <p:cNvGrpSpPr/>
          <p:nvPr/>
        </p:nvGrpSpPr>
        <p:grpSpPr>
          <a:xfrm rot="10800000" flipH="1">
            <a:off x="8591775" y="-1202836"/>
            <a:ext cx="4222888" cy="4088811"/>
            <a:chOff x="8129425" y="2555026"/>
            <a:chExt cx="4222888" cy="4088811"/>
          </a:xfrm>
        </p:grpSpPr>
        <p:sp>
          <p:nvSpPr>
            <p:cNvPr id="564" name="Google Shape;564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2" name="Google Shape;572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3" name="Google Shape;573;p9"/>
          <p:cNvGrpSpPr/>
          <p:nvPr/>
        </p:nvGrpSpPr>
        <p:grpSpPr>
          <a:xfrm>
            <a:off x="824987" y="359239"/>
            <a:ext cx="117523" cy="719798"/>
            <a:chOff x="824987" y="359239"/>
            <a:chExt cx="117523" cy="719798"/>
          </a:xfrm>
        </p:grpSpPr>
        <p:sp>
          <p:nvSpPr>
            <p:cNvPr id="574" name="Google Shape;574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9"/>
            <p:cNvSpPr/>
            <p:nvPr/>
          </p:nvSpPr>
          <p:spPr>
            <a:xfrm rot="-5400000">
              <a:off x="824987" y="35923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9"/>
            <p:cNvSpPr/>
            <p:nvPr/>
          </p:nvSpPr>
          <p:spPr>
            <a:xfrm rot="-5400000">
              <a:off x="824987" y="961514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9"/>
            <p:cNvSpPr/>
            <p:nvPr/>
          </p:nvSpPr>
          <p:spPr>
            <a:xfrm rot="-5400000">
              <a:off x="824987" y="76075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9"/>
            <p:cNvSpPr/>
            <p:nvPr/>
          </p:nvSpPr>
          <p:spPr>
            <a:xfrm rot="-5400000">
              <a:off x="824987" y="55999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2" name="Google Shape;582;p9"/>
          <p:cNvSpPr/>
          <p:nvPr/>
        </p:nvSpPr>
        <p:spPr>
          <a:xfrm>
            <a:off x="577225" y="-591925"/>
            <a:ext cx="676500" cy="3240600"/>
          </a:xfrm>
          <a:custGeom>
            <a:avLst/>
            <a:gdLst/>
            <a:ahLst/>
            <a:cxnLst/>
            <a:rect l="l" t="t" r="r" b="b"/>
            <a:pathLst>
              <a:path w="27060" h="129624" extrusionOk="0">
                <a:moveTo>
                  <a:pt x="0" y="0"/>
                </a:moveTo>
                <a:lnTo>
                  <a:pt x="0" y="101874"/>
                </a:lnTo>
                <a:lnTo>
                  <a:pt x="27060" y="129624"/>
                </a:lnTo>
              </a:path>
            </a:pathLst>
          </a:cu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sp>
      <p:sp>
        <p:nvSpPr>
          <p:cNvPr id="583" name="Google Shape;583;p9"/>
          <p:cNvSpPr/>
          <p:nvPr/>
        </p:nvSpPr>
        <p:spPr>
          <a:xfrm>
            <a:off x="1238289" y="2620086"/>
            <a:ext cx="150600" cy="1506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algn="bl" rotWithShape="0">
              <a:schemeClr val="accen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84" name="Google Shape;584;p9"/>
          <p:cNvCxnSpPr/>
          <p:nvPr/>
        </p:nvCxnSpPr>
        <p:spPr>
          <a:xfrm rot="10800000">
            <a:off x="8860050" y="3165000"/>
            <a:ext cx="0" cy="23004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8588" algn="bl" rotWithShape="0">
              <a:schemeClr val="accent1"/>
            </a:outerShdw>
          </a:effectLst>
        </p:spPr>
      </p:cxnSp>
      <p:grpSp>
        <p:nvGrpSpPr>
          <p:cNvPr id="585" name="Google Shape;585;p9"/>
          <p:cNvGrpSpPr/>
          <p:nvPr/>
        </p:nvGrpSpPr>
        <p:grpSpPr>
          <a:xfrm>
            <a:off x="8202950" y="1983213"/>
            <a:ext cx="237939" cy="3223487"/>
            <a:chOff x="8202950" y="1983213"/>
            <a:chExt cx="237939" cy="3223487"/>
          </a:xfrm>
        </p:grpSpPr>
        <p:sp>
          <p:nvSpPr>
            <p:cNvPr id="586" name="Google Shape;586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7" name="Google Shape;587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9"/>
            <p:cNvSpPr/>
            <p:nvPr/>
          </p:nvSpPr>
          <p:spPr>
            <a:xfrm>
              <a:off x="8202950" y="2093625"/>
              <a:ext cx="182750" cy="3113075"/>
            </a:xfrm>
            <a:custGeom>
              <a:avLst/>
              <a:gdLst/>
              <a:ahLst/>
              <a:cxnLst/>
              <a:rect l="l" t="t" r="r" b="b"/>
              <a:pathLst>
                <a:path w="7310" h="124523" extrusionOk="0">
                  <a:moveTo>
                    <a:pt x="6787" y="124523"/>
                  </a:moveTo>
                  <a:lnTo>
                    <a:pt x="7236" y="67122"/>
                  </a:lnTo>
                  <a:lnTo>
                    <a:pt x="0" y="57280"/>
                  </a:lnTo>
                  <a:lnTo>
                    <a:pt x="0" y="33256"/>
                  </a:lnTo>
                  <a:lnTo>
                    <a:pt x="7310" y="23088"/>
                  </a:lnTo>
                  <a:lnTo>
                    <a:pt x="7253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89" name="Google Shape;589;p9"/>
            <p:cNvSpPr/>
            <p:nvPr/>
          </p:nvSpPr>
          <p:spPr>
            <a:xfrm>
              <a:off x="8330489" y="1983213"/>
              <a:ext cx="110400" cy="1104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0" name="Google Shape;590;p9"/>
          <p:cNvGrpSpPr/>
          <p:nvPr/>
        </p:nvGrpSpPr>
        <p:grpSpPr>
          <a:xfrm>
            <a:off x="7704114" y="-97112"/>
            <a:ext cx="261061" cy="3913266"/>
            <a:chOff x="7704114" y="-97112"/>
            <a:chExt cx="261061" cy="3913266"/>
          </a:xfrm>
        </p:grpSpPr>
        <p:sp>
          <p:nvSpPr>
            <p:cNvPr id="591" name="Google Shape;591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2" name="Google Shape;592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9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594" name="Google Shape;594;p9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14"/>
          <p:cNvSpPr txBox="1">
            <a:spLocks noGrp="1"/>
          </p:cNvSpPr>
          <p:nvPr>
            <p:ph type="title"/>
          </p:nvPr>
        </p:nvSpPr>
        <p:spPr>
          <a:xfrm>
            <a:off x="1311750" y="3986900"/>
            <a:ext cx="6520500" cy="47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801" name="Google Shape;801;p14"/>
          <p:cNvSpPr txBox="1">
            <a:spLocks noGrp="1"/>
          </p:cNvSpPr>
          <p:nvPr>
            <p:ph type="subTitle" idx="1"/>
          </p:nvPr>
        </p:nvSpPr>
        <p:spPr>
          <a:xfrm>
            <a:off x="1311750" y="1934575"/>
            <a:ext cx="6520500" cy="1537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grpSp>
        <p:nvGrpSpPr>
          <p:cNvPr id="802" name="Google Shape;802;p14"/>
          <p:cNvGrpSpPr/>
          <p:nvPr/>
        </p:nvGrpSpPr>
        <p:grpSpPr>
          <a:xfrm flipH="1">
            <a:off x="8167938" y="-4899154"/>
            <a:ext cx="3721951" cy="12135923"/>
            <a:chOff x="-3170262" y="3452177"/>
            <a:chExt cx="3721951" cy="12135923"/>
          </a:xfrm>
        </p:grpSpPr>
        <p:sp>
          <p:nvSpPr>
            <p:cNvPr id="803" name="Google Shape;803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14"/>
          <p:cNvGrpSpPr/>
          <p:nvPr/>
        </p:nvGrpSpPr>
        <p:grpSpPr>
          <a:xfrm rot="10800000">
            <a:off x="-2853462" y="-2443379"/>
            <a:ext cx="3721951" cy="12135923"/>
            <a:chOff x="-3170262" y="3452177"/>
            <a:chExt cx="3721951" cy="12135923"/>
          </a:xfrm>
        </p:grpSpPr>
        <p:sp>
          <p:nvSpPr>
            <p:cNvPr id="860" name="Google Shape;860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4"/>
            <p:cNvSpPr/>
            <p:nvPr/>
          </p:nvSpPr>
          <p:spPr>
            <a:xfrm rot="10800000" flipH="1">
              <a:off x="-3118587" y="3494700"/>
              <a:ext cx="3535035" cy="8139899"/>
            </a:xfrm>
            <a:custGeom>
              <a:avLst/>
              <a:gdLst/>
              <a:ahLst/>
              <a:cxnLst/>
              <a:rect l="l" t="t" r="r" b="b"/>
              <a:pathLst>
                <a:path w="30611" h="70486" fill="none" extrusionOk="0">
                  <a:moveTo>
                    <a:pt x="449" y="50202"/>
                  </a:moveTo>
                  <a:lnTo>
                    <a:pt x="449" y="55008"/>
                  </a:lnTo>
                  <a:lnTo>
                    <a:pt x="3361" y="57941"/>
                  </a:lnTo>
                  <a:lnTo>
                    <a:pt x="3361" y="61851"/>
                  </a:lnTo>
                  <a:lnTo>
                    <a:pt x="1" y="65232"/>
                  </a:lnTo>
                  <a:lnTo>
                    <a:pt x="1" y="70486"/>
                  </a:lnTo>
                  <a:lnTo>
                    <a:pt x="7597" y="70486"/>
                  </a:lnTo>
                  <a:lnTo>
                    <a:pt x="10224" y="67859"/>
                  </a:lnTo>
                  <a:lnTo>
                    <a:pt x="17882" y="67859"/>
                  </a:lnTo>
                  <a:lnTo>
                    <a:pt x="20407" y="70384"/>
                  </a:lnTo>
                  <a:lnTo>
                    <a:pt x="30610" y="70384"/>
                  </a:lnTo>
                  <a:lnTo>
                    <a:pt x="30610" y="27413"/>
                  </a:lnTo>
                  <a:lnTo>
                    <a:pt x="28187" y="24989"/>
                  </a:lnTo>
                  <a:lnTo>
                    <a:pt x="28187" y="15458"/>
                  </a:lnTo>
                  <a:lnTo>
                    <a:pt x="30549" y="13116"/>
                  </a:lnTo>
                  <a:lnTo>
                    <a:pt x="30549" y="1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4"/>
            <p:cNvSpPr/>
            <p:nvPr/>
          </p:nvSpPr>
          <p:spPr>
            <a:xfrm rot="10800000" flipH="1">
              <a:off x="-3036246" y="7546946"/>
              <a:ext cx="115" cy="2140237"/>
            </a:xfrm>
            <a:custGeom>
              <a:avLst/>
              <a:gdLst/>
              <a:ahLst/>
              <a:cxnLst/>
              <a:rect l="l" t="t" r="r" b="b"/>
              <a:pathLst>
                <a:path w="1" h="18533" fill="none" extrusionOk="0">
                  <a:moveTo>
                    <a:pt x="1" y="0"/>
                  </a:moveTo>
                  <a:lnTo>
                    <a:pt x="1" y="18533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4"/>
            <p:cNvSpPr/>
            <p:nvPr/>
          </p:nvSpPr>
          <p:spPr>
            <a:xfrm rot="10800000" flipH="1">
              <a:off x="-3066849" y="6509634"/>
              <a:ext cx="115" cy="557550"/>
            </a:xfrm>
            <a:custGeom>
              <a:avLst/>
              <a:gdLst/>
              <a:ahLst/>
              <a:cxnLst/>
              <a:rect l="l" t="t" r="r" b="b"/>
              <a:pathLst>
                <a:path w="1" h="4828" fill="none" extrusionOk="0">
                  <a:moveTo>
                    <a:pt x="1" y="1"/>
                  </a:moveTo>
                  <a:lnTo>
                    <a:pt x="1" y="4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4"/>
            <p:cNvSpPr/>
            <p:nvPr/>
          </p:nvSpPr>
          <p:spPr>
            <a:xfrm rot="10800000" flipH="1">
              <a:off x="-3043291" y="10468067"/>
              <a:ext cx="425784" cy="5061252"/>
            </a:xfrm>
            <a:custGeom>
              <a:avLst/>
              <a:gdLst/>
              <a:ahLst/>
              <a:cxnLst/>
              <a:rect l="l" t="t" r="r" b="b"/>
              <a:pathLst>
                <a:path w="3687" h="43827" fill="none" extrusionOk="0">
                  <a:moveTo>
                    <a:pt x="3687" y="0"/>
                  </a:moveTo>
                  <a:lnTo>
                    <a:pt x="0" y="3686"/>
                  </a:lnTo>
                  <a:lnTo>
                    <a:pt x="0" y="21099"/>
                  </a:lnTo>
                  <a:lnTo>
                    <a:pt x="3116" y="24235"/>
                  </a:lnTo>
                  <a:lnTo>
                    <a:pt x="3116" y="30528"/>
                  </a:lnTo>
                  <a:lnTo>
                    <a:pt x="448" y="33196"/>
                  </a:lnTo>
                  <a:lnTo>
                    <a:pt x="448" y="4382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4"/>
            <p:cNvSpPr/>
            <p:nvPr/>
          </p:nvSpPr>
          <p:spPr>
            <a:xfrm rot="10800000" flipH="1">
              <a:off x="-1354675" y="14357979"/>
              <a:ext cx="1771155" cy="1171339"/>
            </a:xfrm>
            <a:custGeom>
              <a:avLst/>
              <a:gdLst/>
              <a:ahLst/>
              <a:cxnLst/>
              <a:rect l="l" t="t" r="r" b="b"/>
              <a:pathLst>
                <a:path w="15337" h="10143" fill="none" extrusionOk="0">
                  <a:moveTo>
                    <a:pt x="1" y="0"/>
                  </a:moveTo>
                  <a:lnTo>
                    <a:pt x="4461" y="0"/>
                  </a:lnTo>
                  <a:lnTo>
                    <a:pt x="5724" y="1263"/>
                  </a:lnTo>
                  <a:lnTo>
                    <a:pt x="7353" y="1263"/>
                  </a:lnTo>
                  <a:lnTo>
                    <a:pt x="8554" y="61"/>
                  </a:lnTo>
                  <a:lnTo>
                    <a:pt x="15336" y="61"/>
                  </a:lnTo>
                  <a:lnTo>
                    <a:pt x="15336" y="10142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4"/>
            <p:cNvSpPr/>
            <p:nvPr/>
          </p:nvSpPr>
          <p:spPr>
            <a:xfrm rot="10800000" flipH="1">
              <a:off x="197669" y="970358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4"/>
            <p:cNvSpPr/>
            <p:nvPr/>
          </p:nvSpPr>
          <p:spPr>
            <a:xfrm rot="10800000" flipH="1">
              <a:off x="197669" y="949190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4"/>
            <p:cNvSpPr/>
            <p:nvPr/>
          </p:nvSpPr>
          <p:spPr>
            <a:xfrm rot="10800000" flipH="1">
              <a:off x="197669" y="9277912"/>
              <a:ext cx="244707" cy="333975"/>
            </a:xfrm>
            <a:custGeom>
              <a:avLst/>
              <a:gdLst/>
              <a:ahLst/>
              <a:cxnLst/>
              <a:rect l="l" t="t" r="r" b="b"/>
              <a:pathLst>
                <a:path w="2119" h="2892" extrusionOk="0">
                  <a:moveTo>
                    <a:pt x="2118" y="0"/>
                  </a:moveTo>
                  <a:lnTo>
                    <a:pt x="0" y="2037"/>
                  </a:lnTo>
                  <a:lnTo>
                    <a:pt x="0" y="2892"/>
                  </a:lnTo>
                  <a:lnTo>
                    <a:pt x="2118" y="835"/>
                  </a:lnTo>
                  <a:lnTo>
                    <a:pt x="21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4"/>
            <p:cNvSpPr/>
            <p:nvPr/>
          </p:nvSpPr>
          <p:spPr>
            <a:xfrm rot="10800000" flipH="1">
              <a:off x="197669" y="9066228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37"/>
                  </a:lnTo>
                  <a:lnTo>
                    <a:pt x="0" y="2893"/>
                  </a:lnTo>
                  <a:lnTo>
                    <a:pt x="2118" y="83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4"/>
            <p:cNvSpPr/>
            <p:nvPr/>
          </p:nvSpPr>
          <p:spPr>
            <a:xfrm rot="10800000" flipH="1">
              <a:off x="197669" y="8854545"/>
              <a:ext cx="244707" cy="334091"/>
            </a:xfrm>
            <a:custGeom>
              <a:avLst/>
              <a:gdLst/>
              <a:ahLst/>
              <a:cxnLst/>
              <a:rect l="l" t="t" r="r" b="b"/>
              <a:pathLst>
                <a:path w="2119" h="2893" extrusionOk="0">
                  <a:moveTo>
                    <a:pt x="2118" y="1"/>
                  </a:moveTo>
                  <a:lnTo>
                    <a:pt x="0" y="2058"/>
                  </a:lnTo>
                  <a:lnTo>
                    <a:pt x="0" y="2893"/>
                  </a:lnTo>
                  <a:lnTo>
                    <a:pt x="2118" y="856"/>
                  </a:lnTo>
                  <a:lnTo>
                    <a:pt x="21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4"/>
            <p:cNvSpPr/>
            <p:nvPr/>
          </p:nvSpPr>
          <p:spPr>
            <a:xfrm rot="10800000" flipH="1">
              <a:off x="-2667042" y="4708190"/>
              <a:ext cx="169528" cy="6876983"/>
            </a:xfrm>
            <a:custGeom>
              <a:avLst/>
              <a:gdLst/>
              <a:ahLst/>
              <a:cxnLst/>
              <a:rect l="l" t="t" r="r" b="b"/>
              <a:pathLst>
                <a:path w="1468" h="59550" fill="none" extrusionOk="0">
                  <a:moveTo>
                    <a:pt x="1467" y="59549"/>
                  </a:moveTo>
                  <a:lnTo>
                    <a:pt x="1467" y="12749"/>
                  </a:lnTo>
                  <a:lnTo>
                    <a:pt x="1" y="11303"/>
                  </a:lnTo>
                  <a:lnTo>
                    <a:pt x="1" y="0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4"/>
            <p:cNvSpPr/>
            <p:nvPr/>
          </p:nvSpPr>
          <p:spPr>
            <a:xfrm rot="10800000" flipH="1">
              <a:off x="-2617614" y="13271394"/>
              <a:ext cx="115" cy="1655904"/>
            </a:xfrm>
            <a:custGeom>
              <a:avLst/>
              <a:gdLst/>
              <a:ahLst/>
              <a:cxnLst/>
              <a:rect l="l" t="t" r="r" b="b"/>
              <a:pathLst>
                <a:path w="1" h="14339" fill="none" extrusionOk="0">
                  <a:moveTo>
                    <a:pt x="1" y="1"/>
                  </a:moveTo>
                  <a:lnTo>
                    <a:pt x="1" y="14338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4"/>
            <p:cNvSpPr/>
            <p:nvPr/>
          </p:nvSpPr>
          <p:spPr>
            <a:xfrm rot="-5400000">
              <a:off x="-740256" y="5261506"/>
              <a:ext cx="2315739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4"/>
            <p:cNvSpPr/>
            <p:nvPr/>
          </p:nvSpPr>
          <p:spPr>
            <a:xfrm rot="-5400000">
              <a:off x="62588" y="7086982"/>
              <a:ext cx="707751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4"/>
            <p:cNvSpPr/>
            <p:nvPr/>
          </p:nvSpPr>
          <p:spPr>
            <a:xfrm rot="-5400000">
              <a:off x="-552634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4"/>
            <p:cNvSpPr/>
            <p:nvPr/>
          </p:nvSpPr>
          <p:spPr>
            <a:xfrm rot="-5400000">
              <a:off x="157865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4"/>
            <p:cNvSpPr/>
            <p:nvPr/>
          </p:nvSpPr>
          <p:spPr>
            <a:xfrm rot="-5400000">
              <a:off x="-78968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4"/>
            <p:cNvSpPr/>
            <p:nvPr/>
          </p:nvSpPr>
          <p:spPr>
            <a:xfrm rot="-5400000">
              <a:off x="-315801" y="34521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4"/>
            <p:cNvSpPr/>
            <p:nvPr/>
          </p:nvSpPr>
          <p:spPr>
            <a:xfrm rot="-5400000">
              <a:off x="-3391983" y="8655203"/>
              <a:ext cx="711592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4"/>
            <p:cNvSpPr/>
            <p:nvPr/>
          </p:nvSpPr>
          <p:spPr>
            <a:xfrm rot="-5400000">
              <a:off x="357699" y="11552145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4"/>
            <p:cNvSpPr/>
            <p:nvPr/>
          </p:nvSpPr>
          <p:spPr>
            <a:xfrm rot="-5400000">
              <a:off x="357699" y="1273774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4"/>
            <p:cNvSpPr/>
            <p:nvPr/>
          </p:nvSpPr>
          <p:spPr>
            <a:xfrm rot="-5400000">
              <a:off x="357699" y="12500629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4"/>
            <p:cNvSpPr/>
            <p:nvPr/>
          </p:nvSpPr>
          <p:spPr>
            <a:xfrm rot="-5400000">
              <a:off x="357699" y="12263508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4"/>
            <p:cNvSpPr/>
            <p:nvPr/>
          </p:nvSpPr>
          <p:spPr>
            <a:xfrm rot="-5400000">
              <a:off x="357699" y="1202638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4"/>
            <p:cNvSpPr/>
            <p:nvPr/>
          </p:nvSpPr>
          <p:spPr>
            <a:xfrm rot="-5400000">
              <a:off x="357699" y="11789266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4"/>
            <p:cNvSpPr/>
            <p:nvPr/>
          </p:nvSpPr>
          <p:spPr>
            <a:xfrm rot="-5400000">
              <a:off x="357699" y="14299332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4"/>
            <p:cNvSpPr/>
            <p:nvPr/>
          </p:nvSpPr>
          <p:spPr>
            <a:xfrm rot="-5400000">
              <a:off x="-1413456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4"/>
            <p:cNvSpPr/>
            <p:nvPr/>
          </p:nvSpPr>
          <p:spPr>
            <a:xfrm rot="-5400000">
              <a:off x="-1128633" y="15470577"/>
              <a:ext cx="117523" cy="117523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6" name="Google Shape;916;p14"/>
          <p:cNvGrpSpPr/>
          <p:nvPr/>
        </p:nvGrpSpPr>
        <p:grpSpPr>
          <a:xfrm rot="10800000">
            <a:off x="8636589" y="3129613"/>
            <a:ext cx="261061" cy="3913266"/>
            <a:chOff x="7704114" y="-97112"/>
            <a:chExt cx="261061" cy="3913266"/>
          </a:xfrm>
        </p:grpSpPr>
        <p:sp>
          <p:nvSpPr>
            <p:cNvPr id="917" name="Google Shape;917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18" name="Google Shape;918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4"/>
            <p:cNvSpPr/>
            <p:nvPr/>
          </p:nvSpPr>
          <p:spPr>
            <a:xfrm>
              <a:off x="7779425" y="-97112"/>
              <a:ext cx="185750" cy="3804950"/>
            </a:xfrm>
            <a:custGeom>
              <a:avLst/>
              <a:gdLst/>
              <a:ahLst/>
              <a:cxnLst/>
              <a:rect l="l" t="t" r="r" b="b"/>
              <a:pathLst>
                <a:path w="7430" h="152198" extrusionOk="0">
                  <a:moveTo>
                    <a:pt x="7366" y="0"/>
                  </a:moveTo>
                  <a:lnTo>
                    <a:pt x="7430" y="96755"/>
                  </a:lnTo>
                  <a:lnTo>
                    <a:pt x="0" y="107019"/>
                  </a:lnTo>
                  <a:lnTo>
                    <a:pt x="8" y="152198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128588" algn="bl" rotWithShape="0">
                <a:schemeClr val="accent1"/>
              </a:outerShdw>
            </a:effectLst>
          </p:spPr>
        </p:sp>
        <p:sp>
          <p:nvSpPr>
            <p:cNvPr id="920" name="Google Shape;920;p14"/>
            <p:cNvSpPr/>
            <p:nvPr/>
          </p:nvSpPr>
          <p:spPr>
            <a:xfrm>
              <a:off x="7704114" y="3665554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_1_1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9"/>
          <p:cNvSpPr txBox="1">
            <a:spLocks noGrp="1"/>
          </p:cNvSpPr>
          <p:nvPr>
            <p:ph type="title"/>
          </p:nvPr>
        </p:nvSpPr>
        <p:spPr>
          <a:xfrm>
            <a:off x="4201387" y="1214700"/>
            <a:ext cx="4222200" cy="9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1227" name="Google Shape;1227;p19"/>
          <p:cNvSpPr txBox="1">
            <a:spLocks noGrp="1"/>
          </p:cNvSpPr>
          <p:nvPr>
            <p:ph type="subTitle" idx="1"/>
          </p:nvPr>
        </p:nvSpPr>
        <p:spPr>
          <a:xfrm>
            <a:off x="4201387" y="2840075"/>
            <a:ext cx="4222200" cy="10407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grpSp>
        <p:nvGrpSpPr>
          <p:cNvPr id="1228" name="Google Shape;1228;p19"/>
          <p:cNvGrpSpPr/>
          <p:nvPr/>
        </p:nvGrpSpPr>
        <p:grpSpPr>
          <a:xfrm rot="5400000" flipH="1">
            <a:off x="-675675" y="-1922624"/>
            <a:ext cx="4222888" cy="4088811"/>
            <a:chOff x="8129425" y="2555026"/>
            <a:chExt cx="4222888" cy="4088811"/>
          </a:xfrm>
        </p:grpSpPr>
        <p:sp>
          <p:nvSpPr>
            <p:cNvPr id="1229" name="Google Shape;1229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8263502" y="2555026"/>
              <a:ext cx="4088811" cy="4088811"/>
            </a:xfrm>
            <a:custGeom>
              <a:avLst/>
              <a:gdLst/>
              <a:ahLst/>
              <a:cxnLst/>
              <a:rect l="l" t="t" r="r" b="b"/>
              <a:pathLst>
                <a:path w="21100" h="21100" fill="none" extrusionOk="0">
                  <a:moveTo>
                    <a:pt x="21100" y="21099"/>
                  </a:moveTo>
                  <a:lnTo>
                    <a:pt x="1" y="21099"/>
                  </a:lnTo>
                  <a:lnTo>
                    <a:pt x="1" y="3911"/>
                  </a:lnTo>
                  <a:lnTo>
                    <a:pt x="3809" y="0"/>
                  </a:lnTo>
                  <a:lnTo>
                    <a:pt x="21100" y="0"/>
                  </a:ln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9"/>
            <p:cNvSpPr/>
            <p:nvPr/>
          </p:nvSpPr>
          <p:spPr>
            <a:xfrm rot="-5400000">
              <a:off x="8064107" y="3895031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9"/>
            <p:cNvSpPr/>
            <p:nvPr/>
          </p:nvSpPr>
          <p:spPr>
            <a:xfrm rot="-5400000">
              <a:off x="8064107" y="485406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9"/>
            <p:cNvSpPr/>
            <p:nvPr/>
          </p:nvSpPr>
          <p:spPr>
            <a:xfrm rot="-5400000">
              <a:off x="8064107" y="5813119"/>
              <a:ext cx="398786" cy="268151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7" name="Google Shape;1237;p19"/>
          <p:cNvGrpSpPr/>
          <p:nvPr/>
        </p:nvGrpSpPr>
        <p:grpSpPr>
          <a:xfrm>
            <a:off x="-219775" y="3849186"/>
            <a:ext cx="3769563" cy="11358057"/>
            <a:chOff x="-2722250" y="-1079764"/>
            <a:chExt cx="3769563" cy="11358057"/>
          </a:xfrm>
        </p:grpSpPr>
        <p:sp>
          <p:nvSpPr>
            <p:cNvPr id="1238" name="Google Shape;123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2" name="Google Shape;1252;p19"/>
          <p:cNvGrpSpPr/>
          <p:nvPr/>
        </p:nvGrpSpPr>
        <p:grpSpPr>
          <a:xfrm rot="10800000">
            <a:off x="-1565550" y="2976149"/>
            <a:ext cx="2504551" cy="4575301"/>
            <a:chOff x="8430775" y="-2181926"/>
            <a:chExt cx="2504551" cy="4575301"/>
          </a:xfrm>
        </p:grpSpPr>
        <p:sp>
          <p:nvSpPr>
            <p:cNvPr id="1253" name="Google Shape;1253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9"/>
            <p:cNvSpPr/>
            <p:nvPr/>
          </p:nvSpPr>
          <p:spPr>
            <a:xfrm rot="10800000">
              <a:off x="8538272" y="-2181926"/>
              <a:ext cx="2397054" cy="4463204"/>
            </a:xfrm>
            <a:custGeom>
              <a:avLst/>
              <a:gdLst/>
              <a:ahLst/>
              <a:cxnLst/>
              <a:rect l="l" t="t" r="r" b="b"/>
              <a:pathLst>
                <a:path w="37473" h="69773" fill="none" extrusionOk="0">
                  <a:moveTo>
                    <a:pt x="0" y="69773"/>
                  </a:moveTo>
                  <a:lnTo>
                    <a:pt x="30223" y="39550"/>
                  </a:lnTo>
                  <a:lnTo>
                    <a:pt x="30223" y="7230"/>
                  </a:lnTo>
                  <a:lnTo>
                    <a:pt x="3747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20365"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9"/>
            <p:cNvSpPr/>
            <p:nvPr/>
          </p:nvSpPr>
          <p:spPr>
            <a:xfrm>
              <a:off x="8430775" y="2242775"/>
              <a:ext cx="150600" cy="1506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2857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7" name="Google Shape;1257;p19"/>
          <p:cNvGrpSpPr/>
          <p:nvPr/>
        </p:nvGrpSpPr>
        <p:grpSpPr>
          <a:xfrm flipH="1">
            <a:off x="-1393950" y="-10219564"/>
            <a:ext cx="3769563" cy="11358057"/>
            <a:chOff x="-2722250" y="-1079764"/>
            <a:chExt cx="3769563" cy="11358057"/>
          </a:xfrm>
        </p:grpSpPr>
        <p:sp>
          <p:nvSpPr>
            <p:cNvPr id="1258" name="Google Shape;1258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dist="19050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9"/>
            <p:cNvSpPr/>
            <p:nvPr/>
          </p:nvSpPr>
          <p:spPr>
            <a:xfrm rot="-5400000">
              <a:off x="-6425973" y="2892399"/>
              <a:ext cx="11223689" cy="3548098"/>
            </a:xfrm>
            <a:custGeom>
              <a:avLst/>
              <a:gdLst/>
              <a:ahLst/>
              <a:cxnLst/>
              <a:rect l="l" t="t" r="r" b="b"/>
              <a:pathLst>
                <a:path w="68226" h="21568" fill="none" extrusionOk="0">
                  <a:moveTo>
                    <a:pt x="53094" y="1"/>
                  </a:moveTo>
                  <a:lnTo>
                    <a:pt x="49672" y="1"/>
                  </a:lnTo>
                  <a:lnTo>
                    <a:pt x="47554" y="2119"/>
                  </a:lnTo>
                  <a:lnTo>
                    <a:pt x="41811" y="2119"/>
                  </a:lnTo>
                  <a:lnTo>
                    <a:pt x="39713" y="1"/>
                  </a:lnTo>
                  <a:lnTo>
                    <a:pt x="0" y="1"/>
                  </a:lnTo>
                  <a:lnTo>
                    <a:pt x="0" y="13625"/>
                  </a:lnTo>
                  <a:lnTo>
                    <a:pt x="7556" y="21283"/>
                  </a:lnTo>
                  <a:lnTo>
                    <a:pt x="46230" y="21283"/>
                  </a:lnTo>
                  <a:lnTo>
                    <a:pt x="49448" y="18045"/>
                  </a:lnTo>
                  <a:lnTo>
                    <a:pt x="55538" y="18045"/>
                  </a:lnTo>
                  <a:lnTo>
                    <a:pt x="59061" y="21568"/>
                  </a:lnTo>
                  <a:lnTo>
                    <a:pt x="65598" y="21568"/>
                  </a:lnTo>
                  <a:lnTo>
                    <a:pt x="68022" y="19124"/>
                  </a:lnTo>
                  <a:lnTo>
                    <a:pt x="68022" y="16904"/>
                  </a:lnTo>
                  <a:lnTo>
                    <a:pt x="66698" y="15560"/>
                  </a:lnTo>
                  <a:lnTo>
                    <a:pt x="66698" y="12729"/>
                  </a:lnTo>
                  <a:lnTo>
                    <a:pt x="68225" y="11181"/>
                  </a:lnTo>
                  <a:lnTo>
                    <a:pt x="68225" y="9267"/>
                  </a:lnTo>
                </a:path>
              </a:pathLst>
            </a:custGeom>
            <a:noFill/>
            <a:ln w="285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28588" algn="bl" rotWithShape="0">
                <a:schemeClr val="accent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9"/>
            <p:cNvSpPr/>
            <p:nvPr/>
          </p:nvSpPr>
          <p:spPr>
            <a:xfrm rot="-5400000">
              <a:off x="779166" y="3484700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9"/>
            <p:cNvSpPr/>
            <p:nvPr/>
          </p:nvSpPr>
          <p:spPr>
            <a:xfrm rot="-5400000">
              <a:off x="-363339" y="5689141"/>
              <a:ext cx="2553156" cy="268147"/>
            </a:xfrm>
            <a:custGeom>
              <a:avLst/>
              <a:gdLst/>
              <a:ahLst/>
              <a:cxnLst/>
              <a:rect l="l" t="t" r="r" b="b"/>
              <a:pathLst>
                <a:path w="15520" h="1630" extrusionOk="0">
                  <a:moveTo>
                    <a:pt x="0" y="0"/>
                  </a:moveTo>
                  <a:lnTo>
                    <a:pt x="0" y="1629"/>
                  </a:lnTo>
                  <a:lnTo>
                    <a:pt x="15519" y="1629"/>
                  </a:lnTo>
                  <a:lnTo>
                    <a:pt x="155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9"/>
            <p:cNvSpPr/>
            <p:nvPr/>
          </p:nvSpPr>
          <p:spPr>
            <a:xfrm rot="-5400000">
              <a:off x="-3866449" y="8223650"/>
              <a:ext cx="2556549" cy="268151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9"/>
            <p:cNvSpPr/>
            <p:nvPr/>
          </p:nvSpPr>
          <p:spPr>
            <a:xfrm rot="-5400000">
              <a:off x="-2722238" y="1390659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9"/>
            <p:cNvSpPr/>
            <p:nvPr/>
          </p:nvSpPr>
          <p:spPr>
            <a:xfrm rot="-5400000">
              <a:off x="-1331823" y="-1079764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9"/>
            <p:cNvSpPr/>
            <p:nvPr/>
          </p:nvSpPr>
          <p:spPr>
            <a:xfrm rot="-5400000">
              <a:off x="-413699" y="-829583"/>
              <a:ext cx="268147" cy="268147"/>
            </a:xfrm>
            <a:custGeom>
              <a:avLst/>
              <a:gdLst/>
              <a:ahLst/>
              <a:cxnLst/>
              <a:rect l="l" t="t" r="r" b="b"/>
              <a:pathLst>
                <a:path w="1630" h="1630" extrusionOk="0">
                  <a:moveTo>
                    <a:pt x="1" y="0"/>
                  </a:moveTo>
                  <a:lnTo>
                    <a:pt x="1" y="1629"/>
                  </a:lnTo>
                  <a:lnTo>
                    <a:pt x="1630" y="1629"/>
                  </a:lnTo>
                  <a:lnTo>
                    <a:pt x="1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457200" dist="19050" algn="bl" rotWithShape="0">
                <a:schemeClr val="accent1">
                  <a:alpha val="7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25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Play"/>
              <a:buNone/>
              <a:defRPr sz="3300" b="1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97400"/>
            <a:ext cx="7717500" cy="32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●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Char char="○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Source Sans Pro"/>
              <a:buChar char="■"/>
              <a:defRPr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8" r:id="rId7"/>
    <p:sldLayoutId id="2147483660" r:id="rId8"/>
    <p:sldLayoutId id="2147483665" r:id="rId9"/>
    <p:sldLayoutId id="2147483673" r:id="rId10"/>
    <p:sldLayoutId id="2147483681" r:id="rId11"/>
    <p:sldLayoutId id="214748368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1"/>
          <p:cNvSpPr>
            <a:spLocks noGrp="1"/>
          </p:cNvSpPr>
          <p:nvPr>
            <p:ph type="title"/>
          </p:nvPr>
        </p:nvSpPr>
        <p:spPr>
          <a:xfrm>
            <a:off x="1422400" y="112925"/>
            <a:ext cx="7235372" cy="1086075"/>
          </a:xfrm>
        </p:spPr>
        <p:txBody>
          <a:bodyPr/>
          <a:lstStyle/>
          <a:p>
            <a:r>
              <a:rPr lang="ru-RU" sz="1400" dirty="0" err="1"/>
              <a:t>Държавен</a:t>
            </a:r>
            <a:r>
              <a:rPr lang="ru-RU" sz="1400" dirty="0"/>
              <a:t> </a:t>
            </a:r>
            <a:r>
              <a:rPr lang="ru-RU" sz="1400" dirty="0" err="1"/>
              <a:t>изпит</a:t>
            </a:r>
            <a:r>
              <a:rPr lang="ru-RU" sz="1400" dirty="0"/>
              <a:t> за </a:t>
            </a:r>
            <a:r>
              <a:rPr lang="ru-RU" sz="1400" dirty="0" err="1"/>
              <a:t>придобиване</a:t>
            </a:r>
            <a:r>
              <a:rPr lang="ru-RU" sz="1400" dirty="0"/>
              <a:t> на </a:t>
            </a:r>
            <a:r>
              <a:rPr lang="ru-RU" sz="1400" dirty="0" err="1"/>
              <a:t>трета</a:t>
            </a:r>
            <a:r>
              <a:rPr lang="ru-RU" sz="1400" dirty="0"/>
              <a:t> степен на </a:t>
            </a:r>
            <a:r>
              <a:rPr lang="ru-RU" sz="1400" dirty="0" err="1"/>
              <a:t>професионална</a:t>
            </a:r>
            <a:r>
              <a:rPr lang="ru-RU" sz="1400" dirty="0"/>
              <a:t> квалификация – част по теория </a:t>
            </a:r>
            <a:r>
              <a:rPr lang="ru-RU" sz="1400" dirty="0" smtClean="0"/>
              <a:t>на</a:t>
            </a:r>
            <a:r>
              <a:rPr lang="en-US" sz="1400" dirty="0" smtClean="0"/>
              <a:t> </a:t>
            </a:r>
            <a:r>
              <a:rPr lang="ru-RU" sz="1400" dirty="0" err="1" smtClean="0"/>
              <a:t>професията</a:t>
            </a:r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>по </a:t>
            </a:r>
            <a:r>
              <a:rPr lang="ru-RU" sz="1400" dirty="0" err="1"/>
              <a:t>професия</a:t>
            </a:r>
            <a:r>
              <a:rPr lang="ru-RU" sz="1400" dirty="0"/>
              <a:t> код 481030 „Приложен </a:t>
            </a:r>
            <a:r>
              <a:rPr lang="ru-RU" sz="1400" dirty="0" err="1"/>
              <a:t>програмист</a:t>
            </a:r>
            <a:r>
              <a:rPr lang="ru-RU" sz="1400" dirty="0"/>
              <a:t>”</a:t>
            </a:r>
            <a:br>
              <a:rPr lang="ru-RU" sz="1400" dirty="0"/>
            </a:br>
            <a:r>
              <a:rPr lang="ru-RU" sz="1400" dirty="0" err="1"/>
              <a:t>специалност</a:t>
            </a:r>
            <a:r>
              <a:rPr lang="ru-RU" sz="1400" dirty="0"/>
              <a:t> код 4810301 „</a:t>
            </a:r>
            <a:r>
              <a:rPr lang="ru-RU" sz="1400" dirty="0" err="1"/>
              <a:t>Приложно</a:t>
            </a:r>
            <a:r>
              <a:rPr lang="ru-RU" sz="1400" dirty="0"/>
              <a:t> </a:t>
            </a:r>
            <a:r>
              <a:rPr lang="ru-RU" sz="1400" dirty="0" err="1"/>
              <a:t>програмиране</a:t>
            </a:r>
            <a:endParaRPr lang="en-US" sz="1400" dirty="0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473739" y="1975514"/>
            <a:ext cx="7717500" cy="753171"/>
          </a:xfrm>
        </p:spPr>
        <p:txBody>
          <a:bodyPr/>
          <a:lstStyle/>
          <a:p>
            <a:pPr marL="139700" indent="0">
              <a:buNone/>
            </a:pPr>
            <a:r>
              <a:rPr lang="bg-BG" sz="1600" dirty="0" smtClean="0"/>
              <a:t>Тема : „Работа с </a:t>
            </a:r>
            <a:r>
              <a:rPr lang="bg-BG" sz="1600" dirty="0" err="1" smtClean="0"/>
              <a:t>Django</a:t>
            </a:r>
            <a:r>
              <a:rPr lang="bg-BG" sz="1600" dirty="0" smtClean="0"/>
              <a:t> </a:t>
            </a:r>
            <a:r>
              <a:rPr lang="bg-BG" sz="1600" dirty="0" err="1" smtClean="0"/>
              <a:t>Forms</a:t>
            </a:r>
            <a:r>
              <a:rPr lang="bg-BG" sz="1600" dirty="0" smtClean="0"/>
              <a:t> и валидиране на данни.“</a:t>
            </a:r>
          </a:p>
          <a:p>
            <a:pPr marL="139700" indent="0">
              <a:buNone/>
            </a:pPr>
            <a:endParaRPr lang="en-US" sz="1600" dirty="0"/>
          </a:p>
        </p:txBody>
      </p:sp>
      <p:sp>
        <p:nvSpPr>
          <p:cNvPr id="7" name="Текстово поле 6"/>
          <p:cNvSpPr txBox="1"/>
          <p:nvPr/>
        </p:nvSpPr>
        <p:spPr>
          <a:xfrm>
            <a:off x="5936342" y="3839028"/>
            <a:ext cx="24674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>
                <a:solidFill>
                  <a:schemeClr val="bg1"/>
                </a:solidFill>
              </a:rPr>
              <a:t>Дипломант:</a:t>
            </a:r>
          </a:p>
          <a:p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 smtClean="0">
                <a:solidFill>
                  <a:schemeClr val="bg1"/>
                </a:solidFill>
              </a:rPr>
              <a:t>              Никол </a:t>
            </a:r>
            <a:r>
              <a:rPr lang="bg-BG" dirty="0" err="1" smtClean="0">
                <a:solidFill>
                  <a:schemeClr val="bg1"/>
                </a:solidFill>
              </a:rPr>
              <a:t>Джолева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Картина 10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47" y="0"/>
            <a:ext cx="1278553" cy="1278553"/>
          </a:xfrm>
          <a:prstGeom prst="rect">
            <a:avLst/>
          </a:prstGeom>
          <a:effectLst>
            <a:outerShdw blurRad="50800" dist="38100" dir="2700000" algn="tl" rotWithShape="0">
              <a:schemeClr val="accent4">
                <a:alpha val="40000"/>
              </a:scheme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65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03286" y="1791856"/>
            <a:ext cx="7717500" cy="478200"/>
          </a:xfrm>
        </p:spPr>
        <p:txBody>
          <a:bodyPr/>
          <a:lstStyle/>
          <a:p>
            <a:r>
              <a:rPr lang="bg-BG" sz="4000" dirty="0" smtClean="0"/>
              <a:t>Благодаря Ви за вниманието!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0373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886" y="600075"/>
            <a:ext cx="9150886" cy="37433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Shape 26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0" y="0"/>
            <a:ext cx="9144000" cy="676275"/>
          </a:xfrm>
          <a:prstGeom prst="rect">
            <a:avLst/>
          </a:prstGeom>
          <a:ln>
            <a:solidFill>
              <a:srgbClr val="00E9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6" name="Текстово поле 5"/>
          <p:cNvSpPr txBox="1"/>
          <p:nvPr/>
        </p:nvSpPr>
        <p:spPr>
          <a:xfrm>
            <a:off x="362364" y="-93166"/>
            <a:ext cx="563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chemeClr val="bg1"/>
                </a:solidFill>
              </a:rPr>
              <a:t>Django Forms</a:t>
            </a:r>
            <a:endParaRPr lang="en-US" sz="4400" dirty="0">
              <a:solidFill>
                <a:schemeClr val="bg1"/>
              </a:solidFill>
            </a:endParaRPr>
          </a:p>
        </p:txBody>
      </p:sp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276"/>
            <a:ext cx="9143999" cy="446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dk1"/>
        </a:solidFill>
        <a:effectLst/>
      </p:bgPr>
    </p:bg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81125"/>
            <a:ext cx="9154566" cy="3762375"/>
          </a:xfrm>
          <a:prstGeom prst="rect">
            <a:avLst/>
          </a:prstGeom>
        </p:spPr>
      </p:pic>
      <p:sp>
        <p:nvSpPr>
          <p:cNvPr id="5" name="Текстово поле 4"/>
          <p:cNvSpPr txBox="1"/>
          <p:nvPr/>
        </p:nvSpPr>
        <p:spPr>
          <a:xfrm>
            <a:off x="390525" y="314325"/>
            <a:ext cx="7448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Model Forms</a:t>
            </a:r>
            <a:endParaRPr lang="en-US" sz="36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74555"/>
            <a:ext cx="9144000" cy="2065093"/>
          </a:xfrm>
          <a:prstGeom prst="rect">
            <a:avLst/>
          </a:prstGeom>
        </p:spPr>
      </p:pic>
      <p:sp>
        <p:nvSpPr>
          <p:cNvPr id="8" name="Текстово поле 7"/>
          <p:cNvSpPr txBox="1"/>
          <p:nvPr/>
        </p:nvSpPr>
        <p:spPr>
          <a:xfrm>
            <a:off x="1162878" y="447260"/>
            <a:ext cx="5237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dirty="0" smtClean="0">
                <a:solidFill>
                  <a:schemeClr val="bg1"/>
                </a:solidFill>
              </a:rPr>
              <a:t>Валидиране на данни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8" y="0"/>
            <a:ext cx="5347252" cy="2628616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51465"/>
            <a:ext cx="5347252" cy="2592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09887"/>
            <a:ext cx="4467225" cy="2233613"/>
          </a:xfrm>
          <a:prstGeom prst="rect">
            <a:avLst/>
          </a:prstGeom>
        </p:spPr>
      </p:pic>
      <p:pic>
        <p:nvPicPr>
          <p:cNvPr id="10" name="Картина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225" y="0"/>
            <a:ext cx="4676775" cy="2909887"/>
          </a:xfrm>
          <a:prstGeom prst="rect">
            <a:avLst/>
          </a:prstGeom>
        </p:spPr>
      </p:pic>
      <p:sp>
        <p:nvSpPr>
          <p:cNvPr id="11" name="Текстово поле 10"/>
          <p:cNvSpPr txBox="1"/>
          <p:nvPr/>
        </p:nvSpPr>
        <p:spPr>
          <a:xfrm>
            <a:off x="952500" y="322331"/>
            <a:ext cx="3762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chemeClr val="bg1"/>
                </a:solidFill>
              </a:rPr>
              <a:t>Анализ на съществуващи решения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2628871" y="-84571"/>
            <a:ext cx="7041222" cy="457200"/>
          </a:xfrm>
        </p:spPr>
        <p:txBody>
          <a:bodyPr/>
          <a:lstStyle/>
          <a:p>
            <a:r>
              <a:rPr lang="bg-BG" sz="2800" dirty="0" smtClean="0">
                <a:solidFill>
                  <a:schemeClr val="bg1"/>
                </a:solidFill>
              </a:rPr>
              <a:t>Цел на дипломния проект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3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uter Science &amp; Mathematics Major For College: Computer Science &amp; Programming by Slidesgo">
  <a:themeElements>
    <a:clrScheme name="Simple Light">
      <a:dk1>
        <a:srgbClr val="000304"/>
      </a:dk1>
      <a:lt1>
        <a:srgbClr val="FFFFFF"/>
      </a:lt1>
      <a:dk2>
        <a:srgbClr val="00A4FF"/>
      </a:dk2>
      <a:lt2>
        <a:srgbClr val="E63B00"/>
      </a:lt2>
      <a:accent1>
        <a:srgbClr val="00E9FF"/>
      </a:accent1>
      <a:accent2>
        <a:srgbClr val="FFFFFF"/>
      </a:accent2>
      <a:accent3>
        <a:srgbClr val="91A7A8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458</Words>
  <Application>Microsoft Office PowerPoint</Application>
  <PresentationFormat>Презентация на цял екран (16:9)</PresentationFormat>
  <Paragraphs>24</Paragraphs>
  <Slides>11</Slides>
  <Notes>11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11</vt:i4>
      </vt:variant>
    </vt:vector>
  </HeadingPairs>
  <TitlesOfParts>
    <vt:vector size="15" baseType="lpstr">
      <vt:lpstr>Play</vt:lpstr>
      <vt:lpstr>Arial</vt:lpstr>
      <vt:lpstr>Source Sans Pro</vt:lpstr>
      <vt:lpstr>Computer Science &amp; Mathematics Major For College: Computer Science &amp; Programming by Slidesgo</vt:lpstr>
      <vt:lpstr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Цел на дипломния проект</vt:lpstr>
      <vt:lpstr>Презентация на PowerPoint</vt:lpstr>
      <vt:lpstr>Благодаря Ви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по професия код 481030 „Приложен програмист” специалност код 4810301 „Приложно програмиране</dc:title>
  <cp:lastModifiedBy>Nikol Djoleva</cp:lastModifiedBy>
  <cp:revision>16</cp:revision>
  <dcterms:modified xsi:type="dcterms:W3CDTF">2025-05-14T09:44:10Z</dcterms:modified>
</cp:coreProperties>
</file>