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286" autoAdjust="0"/>
  </p:normalViewPr>
  <p:slideViewPr>
    <p:cSldViewPr>
      <p:cViewPr varScale="1">
        <p:scale>
          <a:sx n="62" d="100"/>
          <a:sy n="62" d="100"/>
        </p:scale>
        <p:origin x="1382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83C69-BB92-472A-8E54-F93791242D49}" type="datetimeFigureOut">
              <a:rPr lang="bg-BG" smtClean="0"/>
              <a:t>21.5.2025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69406-5025-44CD-A98A-9A7E7326586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14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 Уважаема  г-жо Директор,  Уважаема комисия,уважавани гости.</a:t>
            </a:r>
          </a:p>
          <a:p>
            <a:r>
              <a:rPr lang="ru-RU" dirty="0" smtClean="0"/>
              <a:t>           Аз съм Димитър Дурчов </a:t>
            </a:r>
          </a:p>
          <a:p>
            <a:r>
              <a:rPr lang="ru-RU" dirty="0" smtClean="0"/>
              <a:t>           Темата на моя дипломен проект е „Разработка на REST API с Django REST Framework”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323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Проектът може да бъде надграден с автентикация, по-сложни модели, известия, статистики и други .функционалности. Архитектурата позволява лесно добавяне на нови възможности и интеграция с външни системи. Проектът служи като учебен модел за ученици и начинаещи програмисти, показвайки добрите практики при изграждане на REST API и интеграционни решения. Кодът е структуриран и подходящ за бъдещо разширяване и обучение.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47231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190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Проектът представя изграждането на REST API за управление на обучителни курсове за деца, използвайки Python, Django и Django Rest Framework. Основната цел е да се демонстрират на практика принципите и добрите практики при създаване на уеб услуги.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0438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Обяснена е същността на REST като лек и мащабируем архитектурен стил за уеб услуги, който използва стандартни HTTP методи. REST е избран заради своята простота, съвместимост и широко приложение в съвременните уеб и мобилни системи.</a:t>
            </a:r>
            <a:endParaRPr lang="bg-BG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533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.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проекта се използват основните HTTP методи – GET, POST, PUT, DELETE и PATCH, които позволяват стандартни операции върху ресурсите. Всеки метод има ясно предназначение и улеснява комуникацията между клиент и сървър.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92485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API-то е проектирано с ясни и логични маршрути, използва подходящи статус кодове и добра документация. Включени са мерки за сигурност като валидация на данните, CORS настройки и препоръки за използване на HTTPS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559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Създадени са два основни модела – Course (Курс) и Enrollment (Записване), които отразяват реалните обекти и връзки в системата. Структурата на базата данни е ясна и лесно разширяема</a:t>
            </a:r>
            <a:r>
              <a:rPr lang="ru-RU" dirty="0" smtClean="0"/>
              <a:t>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33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Използвани са сериализатори, ViewSet-и и автоматична маршрутизация чрез DRF Router, което осигурява бърза и стандартизирана разработка на API.Всички CRUD операции са реализирани с минимален код.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02846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Към проекта е добавен отделен потребителски интерфейс с Vue.js и Axios, който комуникира с REST API-то. Това позволява реално тестване на системата и демонстрира интеграцията между frontend и backend.</a:t>
            </a:r>
          </a:p>
          <a:p>
            <a:r>
              <a:rPr lang="ru-RU" dirty="0" smtClean="0"/>
              <a:t>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912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Проведени са тестове както през вградения DRF интерфейс, така и през външния фронтенд, които потвърждават коректната работа на всички основни функционалности. Валидирането на данните и CORS настройките са успешно реализирани.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69406-5025-44CD-A98A-9A7E7326586C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8746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0587" y="2942602"/>
            <a:ext cx="9530575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096869" y="2944634"/>
            <a:ext cx="1587131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10283619" y="3136658"/>
            <a:ext cx="1213632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>
          <a:xfrm>
            <a:off x="593978" y="3055622"/>
            <a:ext cx="926379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82435" y="4625268"/>
            <a:ext cx="1016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2429" y="4559277"/>
            <a:ext cx="9006888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718628" y="3139440"/>
            <a:ext cx="9014491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073" y="4648200"/>
            <a:ext cx="8737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6273" y="3227034"/>
            <a:ext cx="88392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48936" y="228600"/>
            <a:ext cx="247904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73634" y="351410"/>
            <a:ext cx="2229647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98103" y="395428"/>
            <a:ext cx="1980708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2296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2635" y="2946400"/>
            <a:ext cx="11020213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>
          <a:xfrm>
            <a:off x="756875" y="3048000"/>
            <a:ext cx="10711733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941" y="3200400"/>
            <a:ext cx="102616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00661" y="4541521"/>
            <a:ext cx="1042416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1941" y="4607511"/>
            <a:ext cx="102616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1010" y="3124200"/>
            <a:ext cx="10423465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8171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071"/>
            <a:ext cx="53848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1" y="1722438"/>
            <a:ext cx="5386917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1" y="2438400"/>
            <a:ext cx="5386917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22438"/>
            <a:ext cx="5389033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389033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1" name="Rounded Rectangle 10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12" name="Rounded Rectangle 11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685800"/>
            <a:ext cx="6096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12" y="1505712"/>
            <a:ext cx="3622088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>
          <a:xfrm>
            <a:off x="902254" y="1642472"/>
            <a:ext cx="3311005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334" y="2971800"/>
            <a:ext cx="3064845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334" y="1734312"/>
            <a:ext cx="3064845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4400" y="621437"/>
            <a:ext cx="103632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4953000"/>
            <a:ext cx="103632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016000" y="5029200"/>
            <a:ext cx="10134353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5638800"/>
            <a:ext cx="9771352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07452" y="5074920"/>
            <a:ext cx="10594848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5052" y="5656557"/>
            <a:ext cx="9659648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05401"/>
            <a:ext cx="9771352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 useBgFill="1">
        <p:nvSpPr>
          <p:cNvPr id="7" name="Rounded Rectangle 6"/>
          <p:cNvSpPr/>
          <p:nvPr/>
        </p:nvSpPr>
        <p:spPr>
          <a:xfrm>
            <a:off x="121920" y="101600"/>
            <a:ext cx="1194816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52601"/>
            <a:ext cx="109728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" y="278166"/>
            <a:ext cx="1146048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7151" y="372862"/>
            <a:ext cx="11174027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8171" y="408373"/>
            <a:ext cx="11014229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5486400" cy="1752600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chemeClr val="tx1"/>
                </a:solidFill>
              </a:rPr>
              <a:t>Тема:Принципи на REST API и създаване на собствено REST API.</a:t>
            </a:r>
            <a:endParaRPr lang="bg-BG" sz="1600" b="1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28601"/>
            <a:ext cx="7772400" cy="1470025"/>
          </a:xfrm>
        </p:spPr>
        <p:txBody>
          <a:bodyPr>
            <a:normAutofit/>
          </a:bodyPr>
          <a:lstStyle/>
          <a:p>
            <a:r>
              <a:rPr lang="ru-RU" sz="1200" b="1" dirty="0"/>
              <a:t>ДЪРЖАВЕН ИЗПИТ ЗА ПРИДОБИВАНЕ НА ТРЕТА СТЕПЕН НА ПРОФЕСИОНАЛНА КВАЛИФИКАЦИЯ – ЧАСТ ПО ТЕОРИЯ НА ПРОФЕСИЯТА</a:t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по професия код 481030   „Приложен програмист“</a:t>
            </a:r>
            <a:br>
              <a:rPr lang="ru-RU" sz="1200" b="1" dirty="0"/>
            </a:br>
            <a:r>
              <a:rPr lang="ru-RU" sz="1200" b="1" dirty="0"/>
              <a:t>специалност код код 4810301  „Приоложно програмиране“</a:t>
            </a:r>
            <a:br>
              <a:rPr lang="ru-RU" sz="1200" b="1" dirty="0"/>
            </a:br>
            <a:endParaRPr lang="ru-RU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924800" y="57912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400" dirty="0"/>
              <a:t>Дипломант: Димитър Дурчов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1"/>
            <a:ext cx="914400" cy="973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88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/>
              <a:t>Възможности за разширяване</a:t>
            </a:r>
            <a:endParaRPr lang="bg-BG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839" y="1962669"/>
            <a:ext cx="4820323" cy="39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076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dirty="0" smtClean="0"/>
              <a:t>Благодаря за внимаНЕТО</a:t>
            </a:r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494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/>
              <a:t>Тема и цел на проекта</a:t>
            </a:r>
            <a:endParaRPr lang="bg-B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8" t="682" r="188" b="7711"/>
          <a:stretch/>
        </p:blipFill>
        <p:spPr>
          <a:xfrm>
            <a:off x="2971800" y="1828801"/>
            <a:ext cx="6553200" cy="484006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570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/>
              <a:t>REST архитектура и приложение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752601"/>
            <a:ext cx="7086600" cy="43735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17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bg-BG" b="1" dirty="0"/>
              <a:t>Основни HTTP методи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01330"/>
            <a:ext cx="8229600" cy="407610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4270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/>
              <a:t>Дизайн и сигурност на API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41" y="1752601"/>
            <a:ext cx="6064318" cy="437356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363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bg-BG" b="1" dirty="0"/>
              <a:t>Модели и база данни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85" y="1981200"/>
            <a:ext cx="10134600" cy="4464582"/>
          </a:xfrm>
        </p:spPr>
      </p:pic>
    </p:spTree>
    <p:extLst>
      <p:ext uri="{BB962C8B-B14F-4D97-AF65-F5344CB8AC3E}">
        <p14:creationId xmlns:p14="http://schemas.microsoft.com/office/powerpoint/2010/main" val="1507915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/>
              <a:t>Реализация на REST API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54" y="2108885"/>
            <a:ext cx="6847254" cy="401182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1878" y="2532165"/>
            <a:ext cx="4942923" cy="179366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4572000"/>
            <a:ext cx="6553201" cy="10217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010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/>
              <a:t>Потребителски интерфейс</a:t>
            </a:r>
            <a:endParaRPr lang="bg-BG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39" y="1981200"/>
            <a:ext cx="8229600" cy="213764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8518" y="2746843"/>
            <a:ext cx="4210931" cy="3810798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94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bg-B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Тестване и резултати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62200"/>
            <a:ext cx="11430000" cy="28408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3290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204</TotalTime>
  <Words>458</Words>
  <Application>Microsoft Office PowerPoint</Application>
  <PresentationFormat>Widescreen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Calibri</vt:lpstr>
      <vt:lpstr>Century Gothic</vt:lpstr>
      <vt:lpstr>Apothecary</vt:lpstr>
      <vt:lpstr>ДЪРЖАВЕН ИЗПИТ ЗА ПРИДОБИВАНЕ НА ТРЕТА СТЕПЕН НА ПРОФЕСИОНАЛНА КВАЛИФИКАЦИЯ – ЧАСТ ПО ТЕОРИЯ НА ПРОФЕСИЯТА  по професия код 481030   „Приложен програмист“ специалност код код 4810301  „Приоложно програмиране“ </vt:lpstr>
      <vt:lpstr>Тема и цел на проекта</vt:lpstr>
      <vt:lpstr>REST архитектура и приложение</vt:lpstr>
      <vt:lpstr>Основни HTTP методи</vt:lpstr>
      <vt:lpstr>Дизайн и сигурност на API</vt:lpstr>
      <vt:lpstr>Модели и база данни</vt:lpstr>
      <vt:lpstr>Реализация на REST API</vt:lpstr>
      <vt:lpstr>Потребителски интерфейс</vt:lpstr>
      <vt:lpstr>Тестване и резултати</vt:lpstr>
      <vt:lpstr>Възможности за разширяване</vt:lpstr>
      <vt:lpstr>Благодаря за внимаНЕТО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 по професия код 481030   „Приложен програмист“ специалност код код 4810301  „Приоложно програмиране“ </dc:title>
  <dc:creator>Admin</dc:creator>
  <cp:lastModifiedBy>Georgi Borikov</cp:lastModifiedBy>
  <cp:revision>18</cp:revision>
  <dcterms:created xsi:type="dcterms:W3CDTF">2006-08-16T00:00:00Z</dcterms:created>
  <dcterms:modified xsi:type="dcterms:W3CDTF">2025-05-21T20:31:17Z</dcterms:modified>
</cp:coreProperties>
</file>