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86" autoAdjust="0"/>
  </p:normalViewPr>
  <p:slideViewPr>
    <p:cSldViewPr>
      <p:cViewPr varScale="1">
        <p:scale>
          <a:sx n="87" d="100"/>
          <a:sy n="87" d="100"/>
        </p:scale>
        <p:origin x="-230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83C69-BB92-472A-8E54-F93791242D49}" type="datetimeFigureOut">
              <a:rPr lang="bg-BG" smtClean="0"/>
              <a:t>13.5.2025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E69406-5025-44CD-A98A-9A7E7326586C}" type="slidenum">
              <a:rPr lang="bg-BG" smtClean="0"/>
              <a:t>‹#›</a:t>
            </a:fld>
            <a:endParaRPr lang="bg-BG"/>
          </a:p>
        </p:txBody>
      </p:sp>
    </p:spTree>
    <p:extLst>
      <p:ext uri="{BB962C8B-B14F-4D97-AF65-F5344CB8AC3E}">
        <p14:creationId xmlns:p14="http://schemas.microsoft.com/office/powerpoint/2010/main" val="2938148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 Уважаема  г-жо Директор,  Уважаема комисия,уважавани гости.</a:t>
            </a:r>
          </a:p>
          <a:p>
            <a:r>
              <a:rPr lang="ru-RU" dirty="0" smtClean="0"/>
              <a:t>           Аз съм Димитър Дурчов </a:t>
            </a:r>
          </a:p>
          <a:p>
            <a:r>
              <a:rPr lang="ru-RU" dirty="0" smtClean="0"/>
              <a:t>           Темата на моя дипломен проект е „Разработка на REST API с Django REST Framework”</a:t>
            </a:r>
            <a:endParaRPr lang="bg-BG" dirty="0"/>
          </a:p>
        </p:txBody>
      </p:sp>
      <p:sp>
        <p:nvSpPr>
          <p:cNvPr id="4" name="Slide Number Placeholder 3"/>
          <p:cNvSpPr>
            <a:spLocks noGrp="1"/>
          </p:cNvSpPr>
          <p:nvPr>
            <p:ph type="sldNum" sz="quarter" idx="10"/>
          </p:nvPr>
        </p:nvSpPr>
        <p:spPr/>
        <p:txBody>
          <a:bodyPr/>
          <a:lstStyle/>
          <a:p>
            <a:fld id="{FEE69406-5025-44CD-A98A-9A7E7326586C}" type="slidenum">
              <a:rPr lang="bg-BG" smtClean="0"/>
              <a:t>1</a:t>
            </a:fld>
            <a:endParaRPr lang="bg-BG"/>
          </a:p>
        </p:txBody>
      </p:sp>
    </p:spTree>
    <p:extLst>
      <p:ext uri="{BB962C8B-B14F-4D97-AF65-F5344CB8AC3E}">
        <p14:creationId xmlns:p14="http://schemas.microsoft.com/office/powerpoint/2010/main" val="258323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заключение мога да кажа, че създаването на този REST API беше много полезен и ценен опит за мен. Научих как работи една уеб услуга, как да я направя сигурна и надеждна, и как да създам приложение с удобен интерфейс. Това ми помогна да разбера по-добре технологиите, които се използват при реалните уеб проекти.</a:t>
            </a:r>
          </a:p>
          <a:p>
            <a:endParaRPr lang="ru-RU" dirty="0" smtClean="0"/>
          </a:p>
          <a:p>
            <a:r>
              <a:rPr lang="ru-RU" dirty="0" smtClean="0"/>
              <a:t>Вярвам, че така придобитите умения ще ми бъдат полезни в бъдеще, ако реша да се занимавам с програмиране или разработка на уеб приложения. Радвам се, че успях да реализирам тази идея и да науча всичко това, защото съм убеден, че подобни проекти ще ми помогнат да се развия като бъдещ професионалист в технологичната сфера.</a:t>
            </a:r>
          </a:p>
          <a:p>
            <a:endParaRPr lang="bg-BG" dirty="0"/>
          </a:p>
        </p:txBody>
      </p:sp>
      <p:sp>
        <p:nvSpPr>
          <p:cNvPr id="4" name="Slide Number Placeholder 3"/>
          <p:cNvSpPr>
            <a:spLocks noGrp="1"/>
          </p:cNvSpPr>
          <p:nvPr>
            <p:ph type="sldNum" sz="quarter" idx="10"/>
          </p:nvPr>
        </p:nvSpPr>
        <p:spPr/>
        <p:txBody>
          <a:bodyPr/>
          <a:lstStyle/>
          <a:p>
            <a:fld id="{FEE69406-5025-44CD-A98A-9A7E7326586C}" type="slidenum">
              <a:rPr lang="bg-BG" smtClean="0"/>
              <a:t>10</a:t>
            </a:fld>
            <a:endParaRPr lang="bg-BG"/>
          </a:p>
        </p:txBody>
      </p:sp>
    </p:spTree>
    <p:extLst>
      <p:ext uri="{BB962C8B-B14F-4D97-AF65-F5344CB8AC3E}">
        <p14:creationId xmlns:p14="http://schemas.microsoft.com/office/powerpoint/2010/main" val="1447231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съвременния свят на уеб технологиите, REST API е основен стандарт за обмен на данни между различни системи и платформи. Този проект цели създаването на такъв API с помощта на Django REST Framework, който да управлява курсове за деца, демонстрирайки основните принципи и практически приложения.</a:t>
            </a:r>
            <a:endParaRPr lang="bg-BG" dirty="0"/>
          </a:p>
        </p:txBody>
      </p:sp>
      <p:sp>
        <p:nvSpPr>
          <p:cNvPr id="4" name="Slide Number Placeholder 3"/>
          <p:cNvSpPr>
            <a:spLocks noGrp="1"/>
          </p:cNvSpPr>
          <p:nvPr>
            <p:ph type="sldNum" sz="quarter" idx="10"/>
          </p:nvPr>
        </p:nvSpPr>
        <p:spPr/>
        <p:txBody>
          <a:bodyPr/>
          <a:lstStyle/>
          <a:p>
            <a:fld id="{FEE69406-5025-44CD-A98A-9A7E7326586C}" type="slidenum">
              <a:rPr lang="bg-BG" smtClean="0"/>
              <a:t>2</a:t>
            </a:fld>
            <a:endParaRPr lang="bg-BG"/>
          </a:p>
        </p:txBody>
      </p:sp>
    </p:spTree>
    <p:extLst>
      <p:ext uri="{BB962C8B-B14F-4D97-AF65-F5344CB8AC3E}">
        <p14:creationId xmlns:p14="http://schemas.microsoft.com/office/powerpoint/2010/main" val="2904387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За проекта си реших да създам надежден и гъвкав REST API за управление на учебни курсове. Този API ще позволи на учители и ученици лесно да добавят, редактират, преглеждат и изтриват курсове онлайн. Като начало, разделих цялото нещо на няколко основни части: ресурси, методи и правила за сигурност. Например, използвах HTTP методите – GET за преглеждане, POST за създаване, PUT за обновяване и DELETE за изтриване. Така се гарантира, че всяка команда си има ясно предназначение. За да направя API-то по-надежден, въведох проверки за грешки. Ако някой изпрати невалидна заявка, получавах ясно съобщение за грешка, вместо да се срине системата. Освен това, добавих и защита чрез API ключове, така че само одобрени потребители да могат да използват услугата</a:t>
            </a:r>
            <a:endParaRPr lang="bg-BG" dirty="0"/>
          </a:p>
        </p:txBody>
      </p:sp>
      <p:sp>
        <p:nvSpPr>
          <p:cNvPr id="4" name="Slide Number Placeholder 3"/>
          <p:cNvSpPr>
            <a:spLocks noGrp="1"/>
          </p:cNvSpPr>
          <p:nvPr>
            <p:ph type="sldNum" sz="quarter" idx="10"/>
          </p:nvPr>
        </p:nvSpPr>
        <p:spPr/>
        <p:txBody>
          <a:bodyPr/>
          <a:lstStyle/>
          <a:p>
            <a:fld id="{FEE69406-5025-44CD-A98A-9A7E7326586C}" type="slidenum">
              <a:rPr lang="bg-BG" smtClean="0"/>
              <a:t>3</a:t>
            </a:fld>
            <a:endParaRPr lang="bg-BG"/>
          </a:p>
        </p:txBody>
      </p:sp>
    </p:spTree>
    <p:extLst>
      <p:ext uri="{BB962C8B-B14F-4D97-AF65-F5344CB8AC3E}">
        <p14:creationId xmlns:p14="http://schemas.microsoft.com/office/powerpoint/2010/main" val="10453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 REST (Representational State Transfer) е един вид начин за създаване на уеб услуги или API-та. Това означава, че с REST можем да правим приложения, които си комуникират през интернет по определени правила. REST е гъвкав, тъй като не изисква сложни инструкции, а просто следва стандартните правила на уеба. Той работи с ресурси, които може да са неща като курсове, ученици или преподаватели, представени в JSON формат, който е лесен за четене и обработка от компютри и хора.</a:t>
            </a:r>
            <a:endParaRPr lang="bg-BG" dirty="0"/>
          </a:p>
        </p:txBody>
      </p:sp>
      <p:sp>
        <p:nvSpPr>
          <p:cNvPr id="4" name="Slide Number Placeholder 3"/>
          <p:cNvSpPr>
            <a:spLocks noGrp="1"/>
          </p:cNvSpPr>
          <p:nvPr>
            <p:ph type="sldNum" sz="quarter" idx="10"/>
          </p:nvPr>
        </p:nvSpPr>
        <p:spPr/>
        <p:txBody>
          <a:bodyPr/>
          <a:lstStyle/>
          <a:p>
            <a:fld id="{FEE69406-5025-44CD-A98A-9A7E7326586C}" type="slidenum">
              <a:rPr lang="bg-BG" smtClean="0"/>
              <a:t>4</a:t>
            </a:fld>
            <a:endParaRPr lang="bg-BG"/>
          </a:p>
        </p:txBody>
      </p:sp>
    </p:spTree>
    <p:extLst>
      <p:ext uri="{BB962C8B-B14F-4D97-AF65-F5344CB8AC3E}">
        <p14:creationId xmlns:p14="http://schemas.microsoft.com/office/powerpoint/2010/main" val="189248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За създаването на моя REST API използвах различни технологии и инструменти, които ми помогнаха да го направя по-лесно и ефективно.</a:t>
            </a:r>
          </a:p>
          <a:p>
            <a:r>
              <a:rPr lang="ru-RU" dirty="0" smtClean="0"/>
              <a:t>Първо, за програмиране използвах Python</a:t>
            </a:r>
          </a:p>
          <a:p>
            <a:r>
              <a:rPr lang="ru-RU" dirty="0" smtClean="0"/>
              <a:t>За сървърната част, на която работи API-то, използвах Flask</a:t>
            </a:r>
          </a:p>
          <a:p>
            <a:r>
              <a:rPr lang="ru-RU" dirty="0" smtClean="0"/>
              <a:t>За базата данни, където съхранявам информацията за курсовете, учителите и учениците, използвах SQLite</a:t>
            </a:r>
          </a:p>
          <a:p>
            <a:r>
              <a:rPr lang="ru-RU" dirty="0" smtClean="0"/>
              <a:t>За да проверявам дали апликацията работи правилно, използвах Postman</a:t>
            </a:r>
          </a:p>
          <a:p>
            <a:r>
              <a:rPr lang="ru-RU" dirty="0" smtClean="0"/>
              <a:t>И накрая, за хостване и тестване в облака, понякога използвах Heroku</a:t>
            </a:r>
          </a:p>
          <a:p>
            <a:endParaRPr lang="bg-BG" dirty="0"/>
          </a:p>
        </p:txBody>
      </p:sp>
      <p:sp>
        <p:nvSpPr>
          <p:cNvPr id="4" name="Slide Number Placeholder 3"/>
          <p:cNvSpPr>
            <a:spLocks noGrp="1"/>
          </p:cNvSpPr>
          <p:nvPr>
            <p:ph type="sldNum" sz="quarter" idx="10"/>
          </p:nvPr>
        </p:nvSpPr>
        <p:spPr/>
        <p:txBody>
          <a:bodyPr/>
          <a:lstStyle/>
          <a:p>
            <a:fld id="{FEE69406-5025-44CD-A98A-9A7E7326586C}" type="slidenum">
              <a:rPr lang="bg-BG" smtClean="0"/>
              <a:t>5</a:t>
            </a:fld>
            <a:endParaRPr lang="bg-BG"/>
          </a:p>
        </p:txBody>
      </p:sp>
    </p:spTree>
    <p:extLst>
      <p:ext uri="{BB962C8B-B14F-4D97-AF65-F5344CB8AC3E}">
        <p14:creationId xmlns:p14="http://schemas.microsoft.com/office/powerpoint/2010/main" val="1715597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Когато говорим за едно API (уеб услуга), има няколко важни компоненти, без които то не може да работи добре.</a:t>
            </a:r>
          </a:p>
          <a:p>
            <a:r>
              <a:rPr lang="ru-RU" dirty="0" smtClean="0"/>
              <a:t>. Първо е Endpoints или крайни точки. Това са адресите, които използваме, за да комуникираме с API-то. Например, може да има адрес като api/courses, който връща списък с всички курсове. Всеки ендпойнт е като конкретна врата към определена част от данните. След това идва Форматиране на данни. Друг компонент е Аутентикация и сигурност. Това значи, че трябва да има начин да се провери дали потребителят, който иска да използва API-то И накрая е Обработката на грешки. Трябва да има лесно разбирателни съобщения, ако нещо не е наред — например, ако изпратим грешен формат на заявката или се опитваме да изтрием ресурс, който не съществува.</a:t>
            </a:r>
          </a:p>
          <a:p>
            <a:endParaRPr lang="bg-BG" dirty="0"/>
          </a:p>
        </p:txBody>
      </p:sp>
      <p:sp>
        <p:nvSpPr>
          <p:cNvPr id="4" name="Slide Number Placeholder 3"/>
          <p:cNvSpPr>
            <a:spLocks noGrp="1"/>
          </p:cNvSpPr>
          <p:nvPr>
            <p:ph type="sldNum" sz="quarter" idx="10"/>
          </p:nvPr>
        </p:nvSpPr>
        <p:spPr/>
        <p:txBody>
          <a:bodyPr/>
          <a:lstStyle/>
          <a:p>
            <a:fld id="{FEE69406-5025-44CD-A98A-9A7E7326586C}" type="slidenum">
              <a:rPr lang="bg-BG" smtClean="0"/>
              <a:t>6</a:t>
            </a:fld>
            <a:endParaRPr lang="bg-BG"/>
          </a:p>
        </p:txBody>
      </p:sp>
    </p:spTree>
    <p:extLst>
      <p:ext uri="{BB962C8B-B14F-4D97-AF65-F5344CB8AC3E}">
        <p14:creationId xmlns:p14="http://schemas.microsoft.com/office/powerpoint/2010/main" val="238332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Когато създаваме API, е много важно то да е безопасно и надеждно. Това означава, че трябва да предпазим данните и системата да не може да бъде лесно хакната или използвана по лош начин</a:t>
            </a:r>
          </a:p>
          <a:p>
            <a:r>
              <a:rPr lang="ru-RU" dirty="0" smtClean="0"/>
              <a:t>Първо, за безопасност използваме аутентикация</a:t>
            </a:r>
          </a:p>
          <a:p>
            <a:r>
              <a:rPr lang="ru-RU" dirty="0" smtClean="0"/>
              <a:t>Освен това, добавяме и авторизация</a:t>
            </a:r>
          </a:p>
          <a:p>
            <a:r>
              <a:rPr lang="ru-RU" dirty="0" smtClean="0"/>
              <a:t>Друг важен аспект е защита от атаки — това включва проверка за опасни заявки или код, който може да За да сме сигурни, че всичко работи както трябва, използваме тестове. Това са програми или сценарии, които проверяват дали API-то връща правилните резултати и се държи както трябва при различни ситуации навреди</a:t>
            </a:r>
          </a:p>
          <a:p>
            <a:endParaRPr lang="bg-BG" dirty="0"/>
          </a:p>
        </p:txBody>
      </p:sp>
      <p:sp>
        <p:nvSpPr>
          <p:cNvPr id="4" name="Slide Number Placeholder 3"/>
          <p:cNvSpPr>
            <a:spLocks noGrp="1"/>
          </p:cNvSpPr>
          <p:nvPr>
            <p:ph type="sldNum" sz="quarter" idx="10"/>
          </p:nvPr>
        </p:nvSpPr>
        <p:spPr/>
        <p:txBody>
          <a:bodyPr/>
          <a:lstStyle/>
          <a:p>
            <a:fld id="{FEE69406-5025-44CD-A98A-9A7E7326586C}" type="slidenum">
              <a:rPr lang="bg-BG" smtClean="0"/>
              <a:t>7</a:t>
            </a:fld>
            <a:endParaRPr lang="bg-BG"/>
          </a:p>
        </p:txBody>
      </p:sp>
    </p:spTree>
    <p:extLst>
      <p:ext uri="{BB962C8B-B14F-4D97-AF65-F5344CB8AC3E}">
        <p14:creationId xmlns:p14="http://schemas.microsoft.com/office/powerpoint/2010/main" val="350284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Когато създавам API за управление на учебни курсове, искам то да е удобно за използване от хората. Затова трябва да направя приложение с добър интерфейс. Интерфейсът може да бъде уеб страница или мобилно приложение, в което учители и ученици да имат ясни и лесни за разбиране бутони, менюта и форми. Например, когато искаш да добавиш нов курс, да имаш бутон “Добави курс”, след като натиснеш него, се появява форма, където въвеждаш име, описание и други данни. После натискаш “Запази” и данните се изпращат към API-то.</a:t>
            </a:r>
          </a:p>
          <a:p>
            <a:r>
              <a:rPr lang="ru-RU" dirty="0" smtClean="0"/>
              <a:t>Така, API-то работи зад сцената, а хората гледат красив и удобен дизайн, който им помага бързо да си вършат задачите. Това прави приложението по-приятно и по-лесно за използване.</a:t>
            </a:r>
          </a:p>
          <a:p>
            <a:endParaRPr lang="bg-BG" dirty="0"/>
          </a:p>
        </p:txBody>
      </p:sp>
      <p:sp>
        <p:nvSpPr>
          <p:cNvPr id="4" name="Slide Number Placeholder 3"/>
          <p:cNvSpPr>
            <a:spLocks noGrp="1"/>
          </p:cNvSpPr>
          <p:nvPr>
            <p:ph type="sldNum" sz="quarter" idx="10"/>
          </p:nvPr>
        </p:nvSpPr>
        <p:spPr/>
        <p:txBody>
          <a:bodyPr/>
          <a:lstStyle/>
          <a:p>
            <a:fld id="{FEE69406-5025-44CD-A98A-9A7E7326586C}" type="slidenum">
              <a:rPr lang="bg-BG" smtClean="0"/>
              <a:t>8</a:t>
            </a:fld>
            <a:endParaRPr lang="bg-BG"/>
          </a:p>
        </p:txBody>
      </p:sp>
    </p:spTree>
    <p:extLst>
      <p:ext uri="{BB962C8B-B14F-4D97-AF65-F5344CB8AC3E}">
        <p14:creationId xmlns:p14="http://schemas.microsoft.com/office/powerpoint/2010/main" val="3769129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 Когато разкажа за проекта си за REST API-то за управление на учебни курсове, мога да кажа, че съм много доволен от това, което постигнах. Научих много за това как работят уеб услугите и как да ги направя надеждни, сигурни и лесни за използване. В перспектива, такива умения ме карат да се чувствам по-уверен и подготвен за бъдеща кариера в областта на уеб разработката или информационните технологии. Надявам се тези знания да ми помогнат и в училище, и в бъдещи проекти или дори в реална работа.</a:t>
            </a:r>
          </a:p>
          <a:p>
            <a:endParaRPr lang="ru-RU" dirty="0" smtClean="0"/>
          </a:p>
          <a:p>
            <a:r>
              <a:rPr lang="ru-RU" dirty="0" smtClean="0"/>
              <a:t>Общо взето, това беше много полезно и интересно преживяване, и имам големи надежди, че ще продължа да създавам още по-големи и по-добри неща!</a:t>
            </a:r>
            <a:endParaRPr lang="ru-RU" dirty="0"/>
          </a:p>
        </p:txBody>
      </p:sp>
      <p:sp>
        <p:nvSpPr>
          <p:cNvPr id="4" name="Slide Number Placeholder 3"/>
          <p:cNvSpPr>
            <a:spLocks noGrp="1"/>
          </p:cNvSpPr>
          <p:nvPr>
            <p:ph type="sldNum" sz="quarter" idx="10"/>
          </p:nvPr>
        </p:nvSpPr>
        <p:spPr/>
        <p:txBody>
          <a:bodyPr/>
          <a:lstStyle/>
          <a:p>
            <a:fld id="{FEE69406-5025-44CD-A98A-9A7E7326586C}" type="slidenum">
              <a:rPr lang="bg-BG" smtClean="0"/>
              <a:t>9</a:t>
            </a:fld>
            <a:endParaRPr lang="bg-BG"/>
          </a:p>
        </p:txBody>
      </p:sp>
    </p:spTree>
    <p:extLst>
      <p:ext uri="{BB962C8B-B14F-4D97-AF65-F5344CB8AC3E}">
        <p14:creationId xmlns:p14="http://schemas.microsoft.com/office/powerpoint/2010/main" val="303874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5/13/2025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86200"/>
            <a:ext cx="5486400" cy="1752600"/>
          </a:xfrm>
        </p:spPr>
        <p:txBody>
          <a:bodyPr>
            <a:normAutofit/>
          </a:bodyPr>
          <a:lstStyle/>
          <a:p>
            <a:r>
              <a:rPr lang="ru-RU" sz="1600" b="1" dirty="0">
                <a:solidFill>
                  <a:schemeClr val="tx1"/>
                </a:solidFill>
              </a:rPr>
              <a:t>Тема:Принципи на REST API и създаване на собствено REST API.</a:t>
            </a:r>
            <a:endParaRPr lang="bg-BG" sz="1600" b="1" dirty="0">
              <a:solidFill>
                <a:schemeClr val="tx1"/>
              </a:solidFill>
            </a:endParaRPr>
          </a:p>
        </p:txBody>
      </p:sp>
      <p:sp>
        <p:nvSpPr>
          <p:cNvPr id="2" name="Title 1"/>
          <p:cNvSpPr>
            <a:spLocks noGrp="1"/>
          </p:cNvSpPr>
          <p:nvPr>
            <p:ph type="ctrTitle"/>
          </p:nvPr>
        </p:nvSpPr>
        <p:spPr>
          <a:xfrm>
            <a:off x="838200" y="228600"/>
            <a:ext cx="7772400" cy="1470025"/>
          </a:xfrm>
        </p:spPr>
        <p:txBody>
          <a:bodyPr>
            <a:normAutofit/>
          </a:bodyPr>
          <a:lstStyle/>
          <a:p>
            <a:r>
              <a:rPr lang="ru-RU" sz="1200" b="1" dirty="0"/>
              <a:t>ДЪРЖАВЕН ИЗПИТ ЗА ПРИДОБИВАНЕ НА ТРЕТА СТЕПЕН НА ПРОФЕСИОНАЛНА КВАЛИФИКАЦИЯ – ЧАСТ ПО ТЕОРИЯ НА ПРОФЕСИЯТА</a:t>
            </a:r>
            <a:br>
              <a:rPr lang="ru-RU" sz="1200" b="1" dirty="0"/>
            </a:br>
            <a:r>
              <a:rPr lang="ru-RU" sz="1200" b="1" dirty="0"/>
              <a:t/>
            </a:r>
            <a:br>
              <a:rPr lang="ru-RU" sz="1200" b="1" dirty="0"/>
            </a:br>
            <a:r>
              <a:rPr lang="ru-RU" sz="1200" b="1" dirty="0"/>
              <a:t>по професия код 481030   „Приложен програмист“</a:t>
            </a:r>
            <a:br>
              <a:rPr lang="ru-RU" sz="1200" b="1" dirty="0"/>
            </a:br>
            <a:r>
              <a:rPr lang="ru-RU" sz="1200" b="1" dirty="0"/>
              <a:t>специалност код код 4810301  „Приоложно програмиране“</a:t>
            </a:r>
            <a:br>
              <a:rPr lang="ru-RU" sz="1200" b="1" dirty="0"/>
            </a:br>
            <a:endParaRPr lang="ru-RU" sz="1200" b="1" dirty="0"/>
          </a:p>
        </p:txBody>
      </p:sp>
      <p:sp>
        <p:nvSpPr>
          <p:cNvPr id="4" name="TextBox 3"/>
          <p:cNvSpPr txBox="1"/>
          <p:nvPr/>
        </p:nvSpPr>
        <p:spPr>
          <a:xfrm>
            <a:off x="6400800" y="5791200"/>
            <a:ext cx="2209800" cy="523220"/>
          </a:xfrm>
          <a:prstGeom prst="rect">
            <a:avLst/>
          </a:prstGeom>
          <a:noFill/>
        </p:spPr>
        <p:txBody>
          <a:bodyPr wrap="square" rtlCol="0">
            <a:spAutoFit/>
          </a:bodyPr>
          <a:lstStyle/>
          <a:p>
            <a:r>
              <a:rPr lang="bg-BG" sz="1400" dirty="0" smtClean="0"/>
              <a:t>Дипломант: Димитър Дурчов</a:t>
            </a:r>
            <a:endParaRPr lang="bg-BG"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57200"/>
            <a:ext cx="914400" cy="97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088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9.Заключение</a:t>
            </a: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61838" y="1962668"/>
            <a:ext cx="4820323" cy="395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76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Благодаря за внимаНЕТО</a:t>
            </a:r>
            <a:endParaRPr lang="bg-BG" dirty="0"/>
          </a:p>
        </p:txBody>
      </p:sp>
      <p:sp>
        <p:nvSpPr>
          <p:cNvPr id="3" name="Text Placeholder 2"/>
          <p:cNvSpPr>
            <a:spLocks noGrp="1"/>
          </p:cNvSpPr>
          <p:nvPr>
            <p:ph type="body" idx="1"/>
          </p:nvPr>
        </p:nvSpPr>
        <p:spPr/>
        <p:txBody>
          <a:bodyPr/>
          <a:lstStyle/>
          <a:p>
            <a:endParaRPr lang="bg-BG"/>
          </a:p>
        </p:txBody>
      </p:sp>
    </p:spTree>
    <p:extLst>
      <p:ext uri="{BB962C8B-B14F-4D97-AF65-F5344CB8AC3E}">
        <p14:creationId xmlns:p14="http://schemas.microsoft.com/office/powerpoint/2010/main" val="9494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1.Увод</a:t>
            </a:r>
          </a:p>
        </p:txBody>
      </p:sp>
      <p:pic>
        <p:nvPicPr>
          <p:cNvPr id="7" name="Content Placeholder 6"/>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88" t="682" r="188" b="7711"/>
          <a:stretch/>
        </p:blipFill>
        <p:spPr>
          <a:xfrm>
            <a:off x="1447800" y="1828800"/>
            <a:ext cx="6553200" cy="484006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4570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2. Цел и значение</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1752600"/>
            <a:ext cx="7086600" cy="43735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9917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3. Основи на REST архитектурата</a:t>
            </a:r>
            <a:endParaRPr lang="bg-BG"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01330"/>
            <a:ext cx="8229600" cy="407610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0427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4. Технологичен стек</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9841" y="1752600"/>
            <a:ext cx="6064318" cy="43735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3639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5. Основни компоненти на API-то</a:t>
            </a:r>
            <a:endParaRPr lang="bg-BG"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8285" y="2510432"/>
            <a:ext cx="6487430" cy="2857899"/>
          </a:xfrm>
        </p:spPr>
      </p:pic>
    </p:spTree>
    <p:extLst>
      <p:ext uri="{BB962C8B-B14F-4D97-AF65-F5344CB8AC3E}">
        <p14:creationId xmlns:p14="http://schemas.microsoft.com/office/powerpoint/2010/main" val="1507915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6. Безопасност и тестове</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838954"/>
            <a:ext cx="8229600" cy="2200855"/>
          </a:xfrm>
        </p:spPr>
      </p:pic>
    </p:spTree>
    <p:extLst>
      <p:ext uri="{BB962C8B-B14F-4D97-AF65-F5344CB8AC3E}">
        <p14:creationId xmlns:p14="http://schemas.microsoft.com/office/powerpoint/2010/main" val="2401053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7. Приложение и интерфейс</a:t>
            </a:r>
          </a:p>
        </p:txBody>
      </p:sp>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870560"/>
            <a:ext cx="8229600" cy="2137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9436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8. Резултати и перспективи</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2759" y="3615486"/>
            <a:ext cx="5058481" cy="647790"/>
          </a:xfrm>
        </p:spPr>
      </p:pic>
    </p:spTree>
    <p:extLst>
      <p:ext uri="{BB962C8B-B14F-4D97-AF65-F5344CB8AC3E}">
        <p14:creationId xmlns:p14="http://schemas.microsoft.com/office/powerpoint/2010/main" val="632903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72</TotalTime>
  <Words>1100</Words>
  <Application>Microsoft Office PowerPoint</Application>
  <PresentationFormat>On-screen Show (4:3)</PresentationFormat>
  <Paragraphs>49</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Apothecary</vt:lpstr>
      <vt:lpstr>ДЪРЖАВЕН ИЗПИТ ЗА ПРИДОБИВАНЕ НА ТРЕТА СТЕПЕН НА ПРОФЕСИОНАЛНА КВАЛИФИКАЦИЯ – ЧАСТ ПО ТЕОРИЯ НА ПРОФЕСИЯТА  по професия код 481030   „Приложен програмист“ специалност код код 4810301  „Приоложно програмиране“ </vt:lpstr>
      <vt:lpstr>1.Увод</vt:lpstr>
      <vt:lpstr>2. Цел и значение</vt:lpstr>
      <vt:lpstr>3. Основи на REST архитектурата</vt:lpstr>
      <vt:lpstr>4. Технологичен стек</vt:lpstr>
      <vt:lpstr>5. Основни компоненти на API-то</vt:lpstr>
      <vt:lpstr>6. Безопасност и тестове</vt:lpstr>
      <vt:lpstr>7. Приложение и интерфейс</vt:lpstr>
      <vt:lpstr>8. Резултати и перспективи</vt:lpstr>
      <vt:lpstr>9.Заключение</vt:lpstr>
      <vt:lpstr>Благодаря за внимаНЕТО</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ДЪРЖАВЕН ИЗПИТ ЗА ПРИДОБИВАНЕ НА ТРЕТА СТЕПЕН НА ПРОФЕСИОНАЛНА КВАЛИФИКАЦИЯ – ЧАСТ ПО ТЕОРИЯ НА ПРОФЕСИЯТА  по професия код 481030   „Приложен програмист“ специалност код код 4810301  „Приоложно програмиране“ </dc:title>
  <dc:creator>Admin</dc:creator>
  <cp:lastModifiedBy>Admin</cp:lastModifiedBy>
  <cp:revision>6</cp:revision>
  <dcterms:created xsi:type="dcterms:W3CDTF">2006-08-16T00:00:00Z</dcterms:created>
  <dcterms:modified xsi:type="dcterms:W3CDTF">2025-05-13T08:41:17Z</dcterms:modified>
</cp:coreProperties>
</file>