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6" autoAdjust="0"/>
  </p:normalViewPr>
  <p:slideViewPr>
    <p:cSldViewPr>
      <p:cViewPr varScale="1">
        <p:scale>
          <a:sx n="82" d="100"/>
          <a:sy n="82" d="100"/>
        </p:scale>
        <p:origin x="159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3C69-BB92-472A-8E54-F93791242D49}" type="datetimeFigureOut">
              <a:rPr lang="bg-BG" smtClean="0"/>
              <a:t>15.5.2025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9406-5025-44CD-A98A-9A7E732658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14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Уважаема  г-жо Директор,  Уважаема комисия,уважавани гости.</a:t>
            </a:r>
          </a:p>
          <a:p>
            <a:r>
              <a:rPr lang="ru-RU" dirty="0" smtClean="0"/>
              <a:t>           Аз съм Димитър Дурчов </a:t>
            </a:r>
          </a:p>
          <a:p>
            <a:r>
              <a:rPr lang="ru-RU" dirty="0" smtClean="0"/>
              <a:t>           Темата на моя дипломен проект е „Разработка на REST API с Django REST Framework”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23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 може да бъде надграден с автентикация, по-сложни модели, известия, статистики и други .функционалности. Архитектурата позволява лесно добавяне на нови възможности и интеграция с външни системи. Проектът служи като учебен модел за ученици и начинаещи програмисти, показвайки добрите практики при изграждане на REST API и интеграционни решения. </a:t>
            </a:r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Кодът е структуриран и подходящ за бъдещо разширяване и обучение.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723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 представя изграждането на REST API за управление на обучителни курсове за деца, използвайки Python, Django и Django Rest Framework. Основната цел е да се демонстрират на практика принципите и добрите практики при създаване на уеб услуги.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38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Обяснена е същността на REST като лек и мащабируем архитектурен стил за уеб услуги, който използва стандартни HTTP методи. REST е избран заради своята простота, съвместимост и широко приложение в съвременните уеб и мобилни системи.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3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проекта се използват основните HTTP методи – GET, POST, PUT, DELETE и PATCH, които позволяват стандартни операции върху ресурсите. Всеки метод има ясно предназначение и улеснява комуникацията между клиент и сървър.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24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API-то е проектирано с ясни и логични маршрути, използва подходящи статус кодове и добра документация. Включени са мерки за сигурност като валидация на данните, CORS настройки и препоръки за използване на HTTPS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559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Създадени са два основни модела – Course (Курс) и Enrollment (Записване), които отразяват реалните обекти и връзки в системата. Структурата на базата данни е ясна и лесно разширяема</a:t>
            </a:r>
            <a:r>
              <a:rPr lang="ru-RU" dirty="0" smtClean="0"/>
              <a:t>.</a:t>
            </a:r>
            <a:endParaRPr lang="ru-RU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Използвани са сериализатори, ViewSet-и и автоматична маршрутизация чрез DRF Router, което осигурява бърза и стандартизирана разработка на API.Всички CRUD операции са реализирани с минимален код.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284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 проекта е добавен отделен потребителски интерфейс с Vue.js и Axios, който комуникира с REST API-то. Това позволява реално тестване на системата и демонстрира интеграцията между frontend и backend.</a:t>
            </a:r>
          </a:p>
          <a:p>
            <a:r>
              <a:rPr lang="ru-RU" dirty="0" smtClean="0"/>
              <a:t>.</a:t>
            </a:r>
            <a:endParaRPr lang="ru-RU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12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Проведени са тестове както през вградения DRF интерфейс, така и през външния фронтенд, които потвърждават коректната работа на всички основни функционалности. Валидирането на данните и CORS настройките са успешно реализирани.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7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5486400" cy="1752600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Тема:Принципи на REST API и създаване на собствено REST API.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28601"/>
            <a:ext cx="7772400" cy="1470025"/>
          </a:xfrm>
        </p:spPr>
        <p:txBody>
          <a:bodyPr>
            <a:normAutofit/>
          </a:bodyPr>
          <a:lstStyle/>
          <a:p>
            <a:r>
              <a:rPr lang="ru-RU" sz="1200" b="1" dirty="0"/>
              <a:t>ДЪРЖАВЕН ИЗПИТ ЗА ПРИДОБИВАНЕ НА ТРЕТА СТЕПЕН НА ПРОФЕСИОНАЛНА КВАЛИФИКАЦИЯ – ЧАСТ ПО ТЕОРИЯ НА ПРОФЕСИЯТА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професия код 481030   „Приложен програмист“</a:t>
            </a:r>
            <a:br>
              <a:rPr lang="ru-RU" sz="1200" b="1" dirty="0"/>
            </a:br>
            <a:r>
              <a:rPr lang="ru-RU" sz="1200" b="1" dirty="0"/>
              <a:t>специалност код код 4810301  „Приоложно програмиране“</a:t>
            </a:r>
            <a:br>
              <a:rPr lang="ru-RU" sz="1200" b="1" dirty="0"/>
            </a:br>
            <a:endParaRPr lang="ru-R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5791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Дипломант: Димитър Дурчов</a:t>
            </a:r>
            <a:endParaRPr lang="bg-BG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1"/>
            <a:ext cx="91440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8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Възможности за разширяване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39" y="1962669"/>
            <a:ext cx="4820323" cy="39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внимаНЕТО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Тема и цел на проекта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682" r="188" b="7711"/>
          <a:stretch/>
        </p:blipFill>
        <p:spPr>
          <a:xfrm>
            <a:off x="2971800" y="1828801"/>
            <a:ext cx="6553200" cy="484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57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REST архитектура и приложение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1"/>
            <a:ext cx="7086600" cy="4373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Основни HTTP методи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1330"/>
            <a:ext cx="8229600" cy="40761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4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Дизайн и сигурност на API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1" y="1752601"/>
            <a:ext cx="6064318" cy="4373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6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Модели и база данни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2510433"/>
            <a:ext cx="6487430" cy="2857899"/>
          </a:xfrm>
        </p:spPr>
      </p:pic>
    </p:spTree>
    <p:extLst>
      <p:ext uri="{BB962C8B-B14F-4D97-AF65-F5344CB8AC3E}">
        <p14:creationId xmlns:p14="http://schemas.microsoft.com/office/powerpoint/2010/main" val="15079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Реализация на REST API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38955"/>
            <a:ext cx="8229600" cy="2200855"/>
          </a:xfrm>
        </p:spPr>
      </p:pic>
    </p:spTree>
    <p:extLst>
      <p:ext uri="{BB962C8B-B14F-4D97-AF65-F5344CB8AC3E}">
        <p14:creationId xmlns:p14="http://schemas.microsoft.com/office/powerpoint/2010/main" val="2401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Потребителски интерфейс</a:t>
            </a:r>
            <a:endParaRPr lang="bg-BG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0560"/>
            <a:ext cx="8229600" cy="213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Тестване и резултати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60" y="3615486"/>
            <a:ext cx="5058481" cy="647790"/>
          </a:xfrm>
        </p:spPr>
      </p:pic>
    </p:spTree>
    <p:extLst>
      <p:ext uri="{BB962C8B-B14F-4D97-AF65-F5344CB8AC3E}">
        <p14:creationId xmlns:p14="http://schemas.microsoft.com/office/powerpoint/2010/main" val="6329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127</TotalTime>
  <Words>457</Words>
  <Application>Microsoft Office PowerPoint</Application>
  <PresentationFormat>Widescreen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Apothecary</vt:lpstr>
      <vt:lpstr>ДЪРЖАВЕН ИЗПИТ ЗА ПРИДОБИВАНЕ НА ТРЕТА СТЕПЕН НА ПРОФЕСИОНАЛНА КВАЛИФИКАЦИЯ – ЧАСТ ПО ТЕОРИЯ НА ПРОФЕСИЯТА  по професия код 481030   „Приложен програмист“ специалност код код 4810301  „Приоложно програмиране“ </vt:lpstr>
      <vt:lpstr>Тема и цел на проекта</vt:lpstr>
      <vt:lpstr>REST архитектура и приложение</vt:lpstr>
      <vt:lpstr>Основни HTTP методи</vt:lpstr>
      <vt:lpstr>Дизайн и сигурност на API</vt:lpstr>
      <vt:lpstr>Модели и база данни</vt:lpstr>
      <vt:lpstr>Реализация на REST API</vt:lpstr>
      <vt:lpstr>Потребителски интерфейс</vt:lpstr>
      <vt:lpstr>Тестване и резултати</vt:lpstr>
      <vt:lpstr>Възможности за разширяване</vt:lpstr>
      <vt:lpstr>Благодаря за внимаНЕТО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  „Приложен програмист“ специалност код код 4810301  „Приоложно програмиране“ </dc:title>
  <dc:creator>Admin</dc:creator>
  <cp:lastModifiedBy>Georgi Borikov</cp:lastModifiedBy>
  <cp:revision>12</cp:revision>
  <dcterms:created xsi:type="dcterms:W3CDTF">2006-08-16T00:00:00Z</dcterms:created>
  <dcterms:modified xsi:type="dcterms:W3CDTF">2025-05-15T09:37:24Z</dcterms:modified>
</cp:coreProperties>
</file>